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60" r:id="rId3"/>
    <p:sldMasterId id="2147483662" r:id="rId4"/>
  </p:sldMasterIdLst>
  <p:notesMasterIdLst>
    <p:notesMasterId r:id="rId10"/>
  </p:notesMasterIdLst>
  <p:sldIdLst>
    <p:sldId id="256" r:id="rId5"/>
    <p:sldId id="257" r:id="rId6"/>
    <p:sldId id="281" r:id="rId7"/>
    <p:sldId id="282" r:id="rId8"/>
    <p:sldId id="28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29:53.256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8 87 12378,'-4'-1'1188,"1"0"-35,3 1-1108,0-2-45,0 1-33,0 0-12,0-1-134,0 1 11,0-1 11,0 0 123,1 0-11,0 0 1,0 0 21,0 0 23,0 0 12,0 0-12,-1 0-68,0 1-111,1-1-157,-1 1-348,0 0 639,0-1 79,0 1 33,0-1-33,0 1-45,0-1-45,0 1-56,0-1 100,1 0-55,0 0 0,0 0-23,0 0 90,-1 0 0,1 0 45,-1 1 224,0-1-258,0 1 34,0 0 22,0-1-44,0 1 133,0 0 1,0 0 23,0-1-124,0 1-45,0 0 12,0-1-79,0 1-1894,0 0 1871,0-1 214,0 1-57,0 0 23,0 0 135,0-1-1,0 1 0,-1-1-134,1 1-2701,-1 0 2503,0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29:59.837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324 102 9073,'-1'-6'3215,"0"1"-2431,1 5 136,0 0-674,-3-2-89,2 1-90,-3-2 56,3 3 225,1 0-113,-1-2-33,1 0-124,0 0 23,0 0-123,0 0 100,0 0-44,0 1-12,0-1 0,0 0-22,0 1 23,0-1 33,0 1-135,0-1 57,-2 2 22,1-1 0,-2 1 22,1 0-33,1 0 45,-1 0-45,1-1 67,0 0-45,-12 0 0,21 0-11,-17-1 22,20 1-33,-12 0 11,0-1 0,0 1 11,0 0-11,-1 0 0,1 0 12,-1 0-35,0 0 1,1 0-1,-1 0 35,0 0-57,1-1 90,-1 0-57,0 0 46,1-1-12,0 0 1,-1 1 22,2-1-1,-1 1-32,1-1-12,0 0-34,0 1 68,0-1-46,0 1 46,0 0-23,0 1 0,0 0 34,0 0-34,-1-1-33,0 1-12,-1 1-10,0-1 32,-1 1 46,-1 0-23,0 0 90,0 0-56,-1 0 89,1 0-78,-1 0 79,0 0-124,2 0-11,-1 0-11,1 0 34,1 0-23,1 0-12,-1 0 12,1 0 0,0 0 0,-1 0 12,0 0-24,-1 0 24,1 1-35,0 0 46,-1 1-58,0-1 35,0 1-22,0-1 0,1 1 22,-1-1-12,0 0 24,1-1-46,-1 1 56,1 0-33,-2 0-67,1-1 22,-2 1 33,2 0 12,0 0 22,0 0-11,-1 0-22,1 0 11,-1 1-12,2-1 46,0-1-113,-1 1 34,0 0 23,-1 0 55,-3 1-44,1-1 66,-2 0-77,2 0 55,1 0-33,-1 0 22,2 0-22,-1 0 45,0 1-12,2-1-11,-1 0-22,2 0 22,0 0-22,1 0 45,-1 0-23,1 0 22,0 0-33,0-1-11,0 1 0,0 0 22,0 0-11,0 0 11,0 0-11,0 0 0,0 0 23,0-1-1,-1 1-11,1-1-33,-1 0 44,1 0-44,0 0 44,-1 0-33,1 0 22,-1 0-11,0 0-11,1 0 22,-1 1-22,0-1 22,0 0-22,0 1 11,0-1-11,-1 1 11,-1 0-56,1 1 56,-1-1 11,0 0 45,1 0-67,0 0-34,1-1 34,2 1-23,0 1 46,0 0-24,0 2 24,1-1-12,0 1-12,0 0 24,0 0-35,0 0 34,0 0-22,0 1 22,0-1-11,0 0 0,0 0 0,-1 0 0,2 2-22,-1 0 56,1 0-68,-1-1 68,0 0-46,1 0 1,-1 0 22,1 0 1,-1-1 32,1 1 57,0 1-123,0-2 44,1 3-33,-2-3 22,1 0-22,0 1 33,-1-1-10,1-1-24,-1 2-10,0-1 56,0 1-57,0-2 46,-1 0-35,0 0 24,1 0-24,-1 0 12,0 1 12,0 0-24,0 0 24,1 0-24,0 2-10,1 0 33,0 0-22,-1-1 22,1 0 0,-1 0-22,1 1 22,-1-1-11,0 2-22,0-2 44,0 3-22,-1-3 12,0 0-24,0 0 1,-2 8 34,0-7-35,-1 8-10,1-11 22,0 1 0,2-1 0,-1 0 11,0 0-11,1 1 11,-1 0 1,1 3-12,0-1 22,0 3-33,0-3 22,0 1-11,0 0 11,0 0 68,0-1 33,-1 4-67,1-3 33,-2 2-66,1-2 88,0-1-21,-1 1-1,0-1-33,0 1-45,0-1 56,1 0-11,-13 3-12,22-2 91,-18 3-80,22-3 1,-12 0 22,0 0 12,0 1 55,0 0 191,1 4-145,0-3-23,1 2-34,-1-3-11,0-1-34,0 1 68,0-1-56,0 0 22,-1-1-34,1 1-11,-1 2-67,0-2 23,0 2-35,0-3 12,0 3 12,0-2-1,0 2-22,0-3 22,0 0-11,0 0 11,0-1-22,0 1 22,0 0-22,0-1 22,-1 1-22,1 0 11,-1-1-11,1 1-1,-1-1 24,1 0-1,-1 3-34,1-2 35,-1 2-68,0-3 56,1-1-12,-1 0 12,0 0 0,1 0 12,-13 2-35,21-2 34,-17 2-33,20-2 22,-11 1-11,-1 0 11,1 1 0,0 0 0,0 4 0,0-2 11,0 1-22,0-3 33,0 0-33,1-1 33,-13-1-33,22 1 22,-17 0-22,19-1 22,-11 0-22,0-1 34,-1 0-46,0 0 46,0 1-23,0 0 0,0 1 0,0 1-34,0 0 23,0 1 0,0 2-1,0-2 35,0 2-34,0-4 55,0 0-55,0 0 45,1-1-1,0 0 12,0 0-34,0 0 34,0 2-56,0-1 33,0 2-33,0-2 22,-1 1-11,0-1-11,0 1 22,0 0 12,0 3-34,0-3 33,0 3-44,0-3 44,0-2-33,0 1 22,0 1-11,0-2 22,0 1-10,0-1 44,0-1-90,0 1 45,-1 0-22,1 0 11,-2 3 0,1-2 0,-1 2-22,1-1 33,0 0-11,-1-1-11,2 1 11,-1 0 22,1 0-33,-1 0 22,1 0-33,0 0 111,0 1 113,0-1-22,0 0-24,1 1 46,-1 2-146,1-2 0,0 2-56,-1-2 11,0-1-22,0 1-11,0 0 33,0 0-34,-1 3-10,1-3 44,-1 2-33,0-4 33,0-1-22,0 0-12,1-1 34,-1 0 1,1 0-46,0-1 68,0 1-57,0 0 46,0 0-46,0 1 23,0 3-22,0-2 33,0 3-67,0-2 90,0 0-46,0 1 57,0 0-56,0 1 101,0-1-34,0 1 78,0-1-89,0 0-23,0-1-11,0 0-22,0-1 45,0 0-45,0 1 11,0-2 22,0 1-33,0-2 44,0 1-21,0-2 21,0 1-10,0 0 10,0 2-33,0-2 23,0 3-23,-1-1 0,0 1 33,0 1-44,0-1 22,-1 1 0,1 2-22,0-2 22,1 0 1,0-2 55,0-2-22,0 1 44,0 0-66,0 0 10,0 2-44,0-1 56,0 0-34,0 1 34,0 1-34,0 0 23,1 1-34,-1-1 0,0 1 11,0 0 1,1-1 10,-1 1 12,0 2-57,1-2 46,-1 1-12,0-3 0,0-1 11,0 0-22,0-1 12,0-1-46,0 0 56,0 0-22,0 1-22,0-1 67,0 2-45,0-2 0,0 1-67,0 7-12,0-4 90,0 5-56,0-7 67,0-1-33,0 1 0,0 1 0,0-1 33,1 1-22,1-2 0,0 0-11,-1 1 33,1 0-33,0 1 22,0-1 35,0 1-69,-1 1 23,0 0-34,0-1 45,0 1-33,-1 0 33,0-1-33,0 0 55,0 0-55,0 0 11,0-2-12,0 1-55,0 0 44,0-1-78,0 2 45,1-1 45,-1 2 33,0-3 0,1 0 23,-1 1-12,0-1 1,0 1-35,1 0 35,-1-1-68,0 2-33,0-1-1,0 1 23,0-3 45,0 1 0,-1 0 11,-1 2-11,0-1 33,-1 1-33,2-2 22,0 0-11,0 1 22,0-1-22,1 0 12,0 2-46,0-1 68,0 1-57,0-1 46,0 1-12,0-1 0,0 1-22,0 0 22,0 0 0,0 0 12,-1 0-1,1-1-56,0 1 79,0-1-56,0 3-11,0-1 44,1 1-11,0-1-11,1-1 11,-1 2 23,1-1 0,-1 0-57,1 0 57,-1-1-191,0 2 11,0-2 46,-1-1-24,0-1 35,0-1 89,0 0-34,0 2 23,0-1 78,-1 1-78,0-1 22,1 0-22,0 0 22,0 1-11,0-1 45,0 2-34,0-1 23,0 1-45,0-1 22,0-1-22,0 0 55,0 1-88,0-1 10,0 0 12,0 0-34,0-1 22,0 1 23,0-1 22,0 0-11,0 2-11,0-2 33,0 2-33,0-1 11,0 0 11,0 0-11,0 0 0,0 0 0,0 1 23,0-1-35,1 1 1,-1-1 11,1 1 0,1-2 0,-1 0 0,0 0-11,0 2-67,0-1 44,0 1-33,0-1 44,-1 0 1,1 0-101,0 0 78,-1 0 11,1 1 12,-1 0 44,0 0-33,0-1 45,0 0-45,1-1 33,-1 0-11,0 0-22,1-1 11,-1 0 11,1 0-33,-1 0 33,1 0-33,-1-1 33,0 1-22,0 0 22,0 0 0,0-1-45,0 2 57,0-1-23,0 0-23,0 0 46,1 1-34,-1-2 33,0 1-22,1-1 45,0 1 33,0-1-78,-1 1 34,1 1-34,-1 0 0,0 0 11,1 2-33,-1-3 22,0 1-23,0 0 34,0-1 12,0 1-34,0 0 11,0-1-12,0 2 24,0-2-35,-1 1 23,1-1 23,-1 1-23,0 0-34,1-1 45,-1 1-44,-1 0 10,2 0-10,-1-1-46,0 1 79,0-1-22,0 0-12,0 1 23,0-1 11,0 3-34,-1-2 11,1 1-33,0-2 34,1 1-12,0 0 57,-1 0-34,1-1 22,0 1 11,0 0-55,0-1 66,0 1 34,0 1-89,0-1 56,0 1-34,0-1-23,0 0 23,0 1 57,0 1-46,0-1-11,0 3-11,1-3 22,-1 2-22,1-2 11,-1-1 0,1 0-11,-1-1 22,0 0 0,1 0-33,-1-1 22,2 0-12,-1 0-11,0 0 23,0-1 12,0 1-12,0 0-34,0 1 45,-1-1-67,1 1-157,-1-1-11,0 0 157,0 0 90,0 1 44,0-1 583,0 0-560,0 2-79,0-2-11,0 2-11,0-1 33,0 0-33,0 1 11,0-1-34,0 0 68,0 0-57,0 0 23,0 0 12,0-1-46,0 1-22,0-1 34,0 1 10,-1 0 24,0 1-35,1 0 57,-1 1-57,1-1 46,0-1-57,0 0 68,0-1-68,0 1 34,0-1-33,0 0 55,0 1-56,0 1 68,0-1-56,0 1 44,0 0-78,0-1 11,0 1-146,0-1-190,1-1-751,0 1 360,-1-1-114,0 0-414,1 0-122,-1 1-853,0-1 1065,0 1 1210,0 0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08.14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11 1205 9095,'-6'-1'2588,"1"-1"-873,5 2-1099,6-3-381,-4 1 0,5-2 214,-4 4 44,-1 0-56,0-1-12,-1 1-99,0 0-35,1 0-45,-1 0-123,2 0-67,1 0-67,0 0 34,3 0-46,1 0 34,1 2 1,2-1-46,0 1 23,1-1 11,-1-1 22,0 1-44,-2-1 55,-1 0-10,-2 0 33,-1 0 67,-2 0 79,0-1 146,-1 0-270,-1 0-89,0 0-23,0 1 12,0-1-23,1 1 45,-1 0 0,1-1 11,-1 1 12,0 0 55,0 0 45,1 0 79,-1-1 268,0 1-179,0-1-268,0 0-314,0-1 235,-1 1 33,0 0 46,0-1-35,0 0 12,0 0-11,0-1 22,0-2-44,0 0 44,1 0 0,0-1-44,0 0 44,2-1-90,-1 0 23,0 0-56,0 0 79,1-1-12,-1 1 0,-1 0-67,1 0 56,-1 0 11,-1 2 45,1 0 12,-1 1-12,0 1 11,0 0-11,0 0 22,0 1-33,0-3-11,0 1-1,1-2 12,1 1 0,1 0 22,-2 0 0,1 0 12,-2 1 10,1-1-10,-1 1-1,-1 0-11,-1 1 0,0 0 57,0 0-91,0-4 12,1 2 33,1-3-22,0 1 34,1 1 56,1 1 66,0 0-10,-1 1-12,0 0 23,-1 1-78,0-1-12,0 1-67,0-1 22,0-1-33,0-2 11,0 1 0,0-3 34,0 3-34,0-1 0,0-1 44,0 0 12,0 0-44,0 0-1,1 1-11,0-2 23,0 3-12,1-1 34,-2 3 56,1 1-34,-1 0-22,0 0-23,0-1 12,0-3-34,0 2 0,0-3 11,1 1-22,1 0 33,-1 0-67,1-3-11,-1 3 45,0-2-23,-1 4 46,1 1-12,-1 0 0,0 1 11,0 0-22,0 0 22,0 0-11,0-3-23,0 1 23,0-1-22,0 0 22,0 1 0,0-1 11,0 1 0,0 0-11,1 1 34,-1-1-23,0 1-11,0 0 11,0 0-44,0-1-57,0-2 1,1 1 21,0-2 57,1 3-1,0-1 24,0 1-24,-1 0 24,0 0-1,0-3-11,-1 2 0,0-3 12,0 3-35,0 0 34,0 0-22,0-3-68,0 1-190,0-2 292,0 2 89,0 1 0,0 0-34,0 1-44,0 0-22,-1 0-80,0 0 68,0 0-34,-1 2-33,1 0 33,0-1 34,0 1-11,1-1 0,0 0 67,-1 0-90,1 0 57,0 0-23,0-3-650,-1-18 673,0 14-23,0-13 0,-1 15-79,0 2 12,-1-3-527,2 1 482,-1 0 145,1 0-10,-1 0-23,1 0 56,0 0-44,0 1 111,-1 0 67,1 2 1,0-7-247,0 5 11,0-5 0,1 6-33,0 0 100,0 1-22,0-1 0,0 1 34,1-2-1,-1 3-33,2-2 11,-1 3 1,1 1-1,-1 0-34,0 0-33,0 0-89,0-2 89,-1 2-34,1-1 68,-1 1-24,0 0 57,0 0 1,0 0-12,0-3 23,0 2-12,0-3-22,0 3 33,0-1-44,0 1 89,0-3-11,0 1-22,0 0-23,-1 2 11,-1 0-33,1 1-101,-1-5 101,1 4 22,1-2-33,0 4-102,0 0 56,0 0-32,0 0-819,0 1 303,0 0-1435,0 1 1,0 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1.516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0 45 10843,'4'-2'571,"-1"1"-122,-1 1-136,-1 0 147,1 0-12,0 0 303,-1 0-315,0 0-357,1-1-34,-1 1-34,1-1 45,0 0-56,1 0 11,0 0 0,1 0 124,0 0 21,0 1-32,0-1 22,1 0-12,0 0-78,0 0-22,0 0-12,0 1-44,0-1 33,0 0-22,0 1 0,0 0 11,-1-1 11,0 1-11,0 0 22,-1 0 23,1-1-34,-1 0 1,1-1-12,-1 2-23,0-1 12,0 0-45,2 0-22,-1 1 44,1-1 12,-1 1 10,-1 0 35,0 0-12,0-1 0,0 1 23,2-1-12,-1 0 1,2 0-12,-1-1-34,0 1 35,1-1-12,-1 0 0,0 1 0,0-1 0,-1 1-23,1 0-55,-1 0-214,3 0 12,-2 1 235,1 0 23,-2 0-23,0 0 67,-1 0-67,1 0 68,-1 0 10,1 0-21,-1 0-12,3 1 11,-2 0 56,2 0-22,-1-1-34,0 0 0,-1 0-22,1 0 33,0 1-33,2 0 34,-1 0-46,2 0 34,-2 0-33,-1 1 33,1 0 0,0-1-11,1 0-11,0 0-11,0 0-45,5-1 89,-3 0-22,3 0 22,-4 0-22,0 0 12,-1 0-12,0 0-12,-1 0 1,2 1 11,-2 0-11,1 0 33,-1 0-22,1 0 12,-1-1-1,1 0-11,-1 0 11,1 0 23,-2 0 10,0 0-32,0 0 32,-1 0-21,-1 1-68,2 0 79,0 1-57,0 0 34,0-1-11,-1 1-11,2 0 11,2 1 23,-2-2-12,12 1-11,-9-1 0,8-1 0,-11 0-34,1 0-100,-1 0 111,1 0-21,0 0-12,-1-1 44,0 0 24,0 0 10,-1 0-33,-1 0 11,1 0-11,-1 1-180,3-1 158,-1 1-68,1 0 22,-1 0 46,0 0 33,0 0 0,-1 0 0,1 0 11,0 0-22,0 0 11,0 0-101,0 0-156,3 0 279,-1 0 68,1 0-102,-2 0 35,-1 0-23,0 0 112,0 0 224,0 0-168,0 0-168,0 0 11,0 0-56,1 0 45,0 0-22,1-1 33,1-1-11,-2 0 33,1 0-33,-4 0 45,-1 1-11,0 0-34,-1 0 0,1 1-11,1 0-68,-1 0 57,2 0-34,0 0 0,0 0 22,1 0 45,0 0-22,0 0 157,3 0-113,-2 0-33,2 0 0,-3 0 12,0 0-12,0 0 11,3 0 11,-2 0-11,2 0 90,-2 0 247,3 0-191,-2 0-90,3 0-11,-4-1-45,1 0 1,-2 0-24,1 0-10,-2 0 22,0 0-11,0 1 11,-2 0 11,0 0-33,1 0 44,-1 0-22,1 0 0,-1 0-67,1 0-90,0 0-101,1 0 34,1 0-90,2 0 191,-1 0-11,2 0 145,-3 0-11,1 0-23,1 0-100,-1 0 34,1 0 10,1-1 90,-2 1 23,1-1 134,-4 0 112,-1 1 22,0-1-67,-1 0-44,0 0-112,0 1-57,-1 0-10,1 0-12,0 0 11,0 0-34,0 0-257,1 0 201,1 0 23,0 0-11,0 0 33,0 0 34,1 0 0,0 0 0,0 0 224,4 1-190,-1-1-45,2 1 33,-3 0-22,0-1 45,1 0-45,-1 0 0,-1 0-22,2 0 55,-4 0-78,2 0-22,-4 0 112,0 1-45,0-1 157,1 2-112,1-1-11,2 0-23,-1 0-22,1-1 11,0 0-46,1 0 126,0 0-103,-1 0 46,1 0-91,0 1-33,-1-1-168,0 1-78,0-1-168,3 2 459,-2-1 11,3 0 34,-3 0-34,-1-1 90,0 1-23,0-1 34,-1 0 79,0 0-57,0 0-22,0 0-45,-1 0-33,1 0 44,-3 0-55,1 0 33,-1 0 0,0 1 0,0-1 0,1 1 22,0 0 0,0-1 68,1 0-23,0 0 90,1 0 280,1 0-393,0 0-156,3-2 101,-2 1-45,1-1 11,-4 1-11,-1 1 79,0-1-68,-1 1 34,0 0 0,1 0-1,-1 0-21,2 0 44,-1 0 23,0 0-23,0 0 45,0 0 0,1 0-45,-1 0-11,0 0 0,1 0-11,-1 0-12,2 0-10,0 1-68,1-1 79,-2 1 22,1 0 0,0-1 11,1 1 34,0-1 33,-1 0-11,0 0 68,0 0-57,-2 0 23,-1 0-1763,-2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5.335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106 22 13443,'3'-6'2722,"-1"0"-2206,-2 6-281,0 0-157,-1-4-44,0 3 0,0-3-12,-1 4 23,-1 0-45,0 0 45,-1 3-34,-2 1 0,-1 5-11,-2 2-11,-1 3-23,-1 1-425,0 1-247,0-1-1210,2-1-2824,-1 0 4740,5-5 0,0-2 0,4-5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6.016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97 0 15639,'-30'18'1019,"5"-2"-985,12-5 0,3 0-79,1-1-527,4 0-570,2-1-551,2-1-1197,0-1 1915,1-2 975,0-1 0,0-2 0,0-1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04.54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0 1 9084,'0'3'3216,"0"-1"638,0-2-3495,0 1-337,2 0 34,0 1 101,1-2 112,0 0 11,0 0-11,1 0-68,0 0-66,0 0-23,0 0-100,1 0 10,-1 1 12,1-1-34,-1 1 22,0 0 12,0 0 10,0 1 1,0-1 0,-1 1-23,1 0 46,-1 0-46,1 0 12,-1-1 44,3 0-89,-1 0 33,2-1 12,-1 0-45,0 0 11,0-1-303,3 0 202,-3-1 57,2 0-1,-3 1 34,-2 1-1,0 0 12,0 0 23,-1 0-46,0 0 46,0 0-12,2 0-56,-1 0-112,2 0-67,-1-1 44,0 1 91,0-1 78,-1 0 22,0 1-11,1-1-11,-2 1 11,2 0-23,-2 0 34,1 1-22,0-1 22,1 1-11,1 0 12,0-1 10,0 0 23,0 0 89,1 0-33,1-1-112,-3 0 22,2-2-22,-3 2-23,-1 1-22,1-1-67,-1 1 56,1-1-12,2 1 35,0 0 66,2 0 45,-2 0 180,1 0-79,0 0-191,1 0 57,-1 0-34,4 0-11,-3 1-12,2-1 1,-4 1 11,-1 0-1,0 0 12,-1-1 12,0 1 66,1-1-22,-1 0 45,1 0-33,1 0 77,0 0 57,2 0 369,0 0-526,0 0-67,1 0 22,0 0-135,-2 0 68,0 0 0,-1 0 33,0 0-111,0 1 66,-1-1 46,0 0 21,-1 1 1,1-1-11,-1 0-23,1 0-11,0 0 0,5 0 224,-2 0-157,3-1-11,-2 1-22,0 0-57,0 0 1,0 0 44,-1 0-291,2 1 258,-2 0 33,0 1-112,-2-1-55,0 0 122,0-1 147,4 0-12,-1 0 100,2 0-133,-2 0-12,0-1 0,1 1-22,-2-1 0,1 1-79,-1 0-11,0 0 79,-1 0 22,1 0 11,1 1-44,-1 0 10,1 0 1,-1 0 22,0 0 0,0 0-45,0-1 0,1 0 12,0 1 66,1 0-55,-1-1 33,0 1-11,2 0 0,-2-1 0,1 1 22,-3 0-44,0-1 56,0 0-68,0 0-44,1 1-113,3-1 169,-2 0 33,3 1-11,-4-1 0,0 1 11,0-1 34,3 0-67,-1 0 44,1 0-56,-2 0 79,0 0-22,0 0-12,0 0-11,-1 0 0,0 0 0,-1 0-67,2 0 33,-3 0 34,2 0 22,-2 0 1,1 0 22,0 0 11,0-1 56,2 0-45,0 0 0,0 1-78,1-1 22,1 1-56,-1 0-44,-1-1-359,4 1 168,-3 0 201,1 0 79,-4 0-12,0 0 46,-1 0-34,1 0 22,0 0 24,3 0-13,0 0 35,2 0 32,10-2-55,-10 2-56,10-2 22,-13 2 0,-1 0 68,1 0-1,-1 0 68,1 0 78,-1 0 336,5 0-335,-4 0-57,3 0-146,-3 0 0,-1 0-22,1 0 0,0-1-33,0 1-46,0 0-10,-1 0 10,1 0 91,-1 0 10,3 0-44,-3 0 22,2 0 0,-2 0-12,-1 0-11,1 0-156,0 0-135,0 0 23,1 1-11,0-1-23,0 0-23,0 1 203,4 0 156,-3 0-11,2 0 11,-3 0-22,-1 0 44,0 0-21,-1 0 10,1-1 23,2 1 0,-1-1-34,3 0-11,-3 0-112,1 0 45,-1 0-157,5 0 201,-4 0 46,4 0 21,-4 0 80,-1 0-1,0 0 22,-1 0 46,0 0-123,0 0-24,0 0-32,2 0-35,-1 0-10,1 0-136,-2 1 68,-1 1 79,0-1 33,0 0 11,-1 1 23,1-1 113,-1 1-2,1 0 35,0 0 134,4 1-258,-1 0-56,2 1-22,-2-1-90,-1-1 79,0-1-12,-1 0 68,-1 0-57,-1-1 12,0 0-280,0 0 112,-1 0 78,2 0 67,-2 0 45,0 0-11,2 0-594,3 0 337,-1 0-91,3 0 136,-3 0 20,1 0 159,-1-1 33,0 0 22,0 0 125,1 0-58,-2 0-10,2 0-68,-4 0 123,1 0-11,0 0 45,0 0-56,2 1-11,-1-1-34,2 1-44,0-1-1,0 1 325,3 0-503,-3 0-124,2 0 112,-3 0 67,-2 0-45,0 0-22,0 1 112,1 0-67,-1 0 89,1 0 12,0 0 33,1-1-33,4 1 67,-3-1-34,3 0-807,-4 0-1411,0 0 515,-1 0 1692,3 0 0,-6 0 0,2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04.92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0 4 9274,'18'0'1267,"-4"-1"-965,-13 0-1120,-2 1-11,-1-1 829,-1 1 0,0 0 0,1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6.791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91 11 14843,'-12'-6'706,"3"2"-672,-6 16-46,7-4 12,-12 11-56,11-7-572,2-1-816,1-1-1066,3-1 963,2-2 1547,0-2 0,1-2 0,0-2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7.48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48 4 9812,'9'-2'4795,"-1"1"-3864,-8 1-226,-6 19-32,2-7-102,-5 17-134,2-10-190,0 0-157,1 1-57,-1 0-44,2-2-393,0-3-817,1-2-1143,1-4-3239,2-3 5603,0-4 0,1-1 0,0-1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8.168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157 0 11000,'-2'16'2106,"-1"-4"-1512,-17 14-101,1-6-168,-1 0-236,-1 1-100,1-2-22,2-2-382,4-3-1053,4-2-1927,4-4 3395,3-3 0,2-2 0,1-2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8.885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113 1 9980,'-10'5'7138,"4"1"-7105,-19 7 90,8 1 1,1 1-80,2 0-10,3-1-124,4-2-470,2-2-829,4-2-1278,1-2-1288,4-3 3955,2-2 0,-1-1 0,0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29.46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60 7 9509,'6'-3'4113,"0"0"-3172,-6 3 896,0 0-1489,-4 8-180,-1-1 11,-5 9-22,0-4-123,0 2 44,0 1-56,2 0-10,1-2-203,3 0-672,1-2-862,2-2-2029,1-3 987,0-2 2767,0-2 0,0-2 0,0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0.10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101 1 14428,'-19'29'953,"1"-2"-785,5-10-11,1 0-90,0-2-67,3-2-358,1-2-797,3-3-1713,2-2 717,2-3 2151,0-2 0,1-1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0.70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156 1 13465,'-29'20'2924,"1"-2"-2475,7-4 55,0-1-303,2-2-111,4-2-79,3-1-22,5-3-773,4-2-662,3-1-1333,4-2-907,4-1 3686,5-3 0,-6 2 0,0-1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1.32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137 1 9241,'0'7'5445,"-1"-1"-5097,1-6-57,-16 3-201,7 3 10,-15 5-66,10 4 0,0 2-57,-1 1-66,2 1-158,0-1-470,4-2-1871,3-3-124,3-5 2712,4-3 0,0-3 0,1-2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1.799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119 0 16994,'-14'28'448,"0"-2"-448,4-7 23,-2 0-34,-1 0-314,2-1-818,-1-3-1311,2-2-1781,1-4 4235,2-3 0,3-4 0,2-1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2.328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127 0 14148,'-4'14'1177,"-15"14"-1110,8-16-56,-15 14-111,10-11-214,1 0-426,1-3-728,4-3-1781,3-3 3249,3-3 0,3-1 0,1-2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13.14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346 1661 9364,'-1'5'3585,"0"0"-1635,1-5-1457,-2 0-134,1 0 604,-1 0-683,2-2 34,0 1-23,0-1-67,0 1 135,0 0-303,0-2-44,0 1-35,0-2 46,0 0-35,0-1 35,0-1-34,0-1 22,0-1-22,1 0 22,0 0 0,-1 0-22,1 1 11,-1 1 11,0 1-11,0 2 0,0 0 34,0 0-12,0 1 12,-1-1-34,0 0 22,0 0-11,-1-1-22,1 0-11,1-5 33,0 2-34,0-4 46,0 4-68,0 1-11,1 0 0,0-1 45,-1 3 11,0 0-11,0 1-1,0 0 24,0 0-80,-1 0 1,1-2 0,0-3 45,-1 0 22,1-2 0,0 2 33,0 0-10,0 0 189,0-1-144,0 2-35,0-1-33,0 3 0,-1 0 0,1 1-11,0-1 22,0-1-33,0 1 55,0-1-44,0 0 22,0 0-22,0-4-22,0 2 21,0-2-55,0 3-22,0 1 44,0 0 11,0 1 57,0 0-57,0 0 79,0 1-79,0-1 57,0 0-12,0-2-11,0 1-45,0-3 56,0 3-33,0-1 33,0 0-56,0-1-112,0 1 67,1-5 79,-1 3 0,1-2 22,-1 3-45,0 1 57,0 0-23,0-4-45,0 2-11,0-4 33,0 3-66,0-1-68,0-1-123,0 0 101,0-1-34,0-5 135,1 5 78,0-3 0,0 7 33,0 2 1,-1 1 33,0 1 0,0 0-56,0 1 23,0 0-23,1-1 12,-1 0-68,0-1 56,1 0-11,0 0 11,0 0 12,0-4-12,-1 3 22,1-2 23,-1 2-67,0 1-11,0-1 11,0 0-45,-1-1-202,0-4 45,-1 2-23,1-4 24,0 4 55,0-1 123,1 1-55,0-2 66,-1 3 34,1-2-11,0 5 0,0 0 0,0 0-123,0 1-101,0-1-201,0-4 379,0 3 35,0-3 11,0 2-11,0 1-12,0 0 1,0-1-1,0 1-89,0 0-123,0-1-481,0 1 65,0-1-234,1-3 515,-1 3 247,1-3-67,0 3 134,0 1 44,0 1 35,0 0 66,0 0 57,-1 0-23,0 1-44,1-1 67,-1 1-12,0-3-100,0 2 89,0-2 45,0 2-45,-1-1 12,1 1-46,-2 0 1,2 0 44,-1-3-89,0 1-45,0-1-123,1 2-101,0 0 101,0 1-45,0-3 134,0 1 56,1-1-10,-1 3-24,0 0 35,1 0-12,-1 0 34,0 1 11,1 0 89,-1 0 57,0-1 11,0 1 45,0-3-157,0 2 56,0-3-90,0 3-45,0 0-10,0 0-24,0 0 24,0 0-1,0-2-11,0 2 45,0-1 22,0 3-34,0-1-21,0 1-1,0 0-11,0-1-34,-1 1-33,1-1-11,-1 0 10,-1 0-212,1-2 235,-1 1 34,0-1-23,1 2-44,0 0-12,0 1 12,0-2 78,1 2-23,-1-1-145,1 2 135,0-1 44,0 1-11,0-1 33,0 1 46,0-3-57,0 1-22,0-1 0,0 2 11,0 0-11,0 0-56,0 1 0,0-1 0,0 0 56,0-1-145,0 1-23,0-1 101,1-1 55,0-6 46,-1 6 22,1-6-22,-1 9-1,0-1-10,0 1 10,0 0 23,0 1-11,0-1-23,0 0-33,0 0 0,0 0 33,0 0-22,0 0 12,-1 0-1,-13-1-11,21 0 0,-19-1 11,22 2-11,-11 0 11,-1-1-11,0 2 11,1-1 113,-2-1-12,1 1-269,-1-1 190,1 1 79,-1-1-100,0 1-12,1 0-12,-1-1 1,0 1 22,1 0 34,0 0 0,0 0-34,1 0-11,0 2-257,1 0 212,-2 1 78,0 0-10,-1 0 111,1 0-89,0-1 0,0 1 56,1-1 11,-1 0 0,1 0 34,0 0 33,1 0-145,-2 0 11,1 0-57,-1 0-111,-1 1-34,0-1 23,0 0 55,0 0 34,0 0 0,1 0-22,0 1 33,0-1 79,0 0-34,1 0-11,-1 1 12,0-1-24,-2 1 24,0-1-24,-1 1 12,0 0-67,-1 0-22,-1 0 33,-2 0 33,3-1 79,-2 1 146,3-2-90,2 1-89,-1-1 78,1 0 67,0 1-135,0-1-21,0 1-12,0 0-12,-1 1-459,-1-1 1,0 1 100,-1 0 202,2 1-22,1 0 179,0 0 11,0 0 33,1 1 1,-1-1 22,0 0 45,0 1 134,0-1-56,1-1 11,-1 1-33,0-1-45,0 1-22,0-1-79,0 0 11,0 0-10,1 1-12,1-1 22,-1 0-44,0 0 22,0 0-45,-2 0 11,2 0 45,-3 1-11,2-1 0,-1 1 34,0 0-34,0 0 34,0-1-12,0 1 34,2 0-45,0-1 662,1 0-819,0 0 68,0 0 190,-13 0-123,21 1-45,-17 0-67,20 1-1,-12 0 113,0 1-34,0 0 57,0-1-24,-1 1 35,1-1-12,1-1 11,0 0 1,0 0-23,0 0 0,0 0-56,0 1 45,-1 0-1,1 0-10,-1 0 44,1 0-44,0-1 22,0 0 22,1 0-22,0 0 0,0 1-22,-1-1 22,1 1-202,0 0-34,0-1 248,0 1-136,0 0-346,0 0 145,0 0-896,0-1 765,0 0 0,0 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14.051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57 1 10742,'-7'0'2902,"1"0"-2666,6 0 32,0 0-178,-3 0-68,1 0 68,-3 0-23,2 1 23,-2 0 10,1 0 12,-1 1 102,1-1 77,1 0-112,0 0-123,1-1-392,1 0 56,1 2-168,-1-1-23,0 2-10,1-1 10,-1 0-112,1 0-145,0 1 672,0-1-829,0 0-180,1-1-2856,2 0 3921,1-1 0,-1 0 0,0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3.235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91 10 13252,'2'-5'3754,"-1"1"-2130,-1 4-1568,-15 0-44,6 4 10,-12 1-22,9 5-22,1 1-124,1 0-179,2-1-370,3-2-896,3-2-1143,1-2-1815,2-3 4549,2 0 0,-2-1 0,2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3.949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42 0 15101,'-18'23'336,"3"-4"-370,10-11-414,3-2-907,0-1-1570,4-3 1188,1-1 1737,3-4 0,-2 2 0,-1-3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4.535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99 1 12266,'-6'4'3328,"-16"9"-2690,11-7-223,-13 8-224,12-6-124,3-1-45,2 0-538,3-1-592,1-1-741,3-1-1625,1-2 3608,2 0-134,3-3 0,-3 1 0,1-1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5.12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136 18 9476,'-7'-10'6532,"0"2"-6106,7 8-269,0 0-146,-11 11-123,2-1-247,-11 10-100,4-4-22,0-1-69,0-1-435,2-2-2041,4-4 1502,4-3 1524,3-3 0,2-2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5.669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100 0 13128,'2'5'1659,"0"0"-1076,-2-5-191,-18 9-258,8-3-67,-15 7-67,13-6 12,1 0-147,1 0-257,2-1-527,3-2-1310,2 0-819,1-2 3048,2-2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6.503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74 0 15941,'-23'27'583,"3"-4"-572,13-14-100,0-2-517,2-2-828,0-1-1087,2-2-23,1-1 2544,1-2 0,0-1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7.18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75 19 13319,'2'-10'3171,"0"2"-2723,-2 8-291,-16 13-45,7-3 79,-14 11-113,13-7-89,2 0-348,2-2-761,2-1-1771,2-3-1187,1-4 4078,4-2 0,-2-2 0,1-1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7.812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113 7 14831,'5'-4'2175,"-1"2"-1907,-20 16-200,7-5 122,-14 12-89,9-8-79,0-2-179,-3 2-403,6-5-784,-1-2-1794,8-4 102,2-5 3036,3-2 0,0 1 0,0-1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38.651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108 0 9532,'0'13'6252,"0"-3"-5030,0-10 481,0 0-1031,-6 5-280,1 0-201,-7 4-124,2-1-56,-2 1-11,1 1-33,-1-2-203,2 0-212,-10-1-336,23-2-449,-16-1-660,23-1-23,-9-2-1413,4 0 2411,4-2 918,5-2 0,-6 1 0,0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46.685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0 14 9857,'13'-7'0,"-2"0"425,-11 7 3396,0 0-3787,0 3-12,0-1-22,0 3 12,0-2-1,0 1 22,0 2-21,0 3 268,0 5 146,1 6 22,0 8 67,0 7-123,-1 6-291,1 4-101,-1 2 11,-1-2-11,-1-3-3425,-1-5 3346,0-6-78,-1 0-459,2-13-1008,0 0-2410,2-13 2801,-1-2 1233,1-4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47.77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11 101 9554,'-4'0'5289,"0"0"-3642,4 0-1322,-2 0-213,8-1 11,-1 0 57,10-2 144,1 0 92,4-2 65,5-1 12,5-1 11,4 0-235,1-1-134,1 0-113,-2-1-111,-2 1-169,-6 0-202,-4 0-133,-6 2-147,-5 1 0,-4 1-2352,-4 2 1019,-3 1-1166,-4 1 3744,-1 0-505,-1 0 0,2 0 0,1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48.75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45 8 9722,'-2'-4'3138,"1"0"-1783,1 4-705,-2 15-44,2-6 43,-2 15-55,0-8 101,1 4-158,-2 6 47,1 4-181,-2 4-202,0 4-122,0 0-57,0 1-22,0-3 23,0-2-12,2-4 11,0 5-33,1-11 22,0 1-11,1-13 11,0-2-89,0-4-12,0-2 12,0-2-1569,0-1 1546,1-6 0,0 1 112,1-5 23,0 1 89,1-2 45,0-1 67,1-2 24,0 0-13,0 0-111,0 1-91,1 2-55,0 1 0,1 3-23,0 2 23,1 2-11,0 2 22,1 0 0,0 1 0,0 1 0,1 2 0,-1 0 157,3 2-12,-2-1 113,2 2 11,-3-2-23,0 0-66,0 1-113,-1 0-33,0 1-79,-1 1-56,0-1-124,-2 0-178,-1 0-1199,-1 0 224,-1-3-1031,0-1-2320,-2-2 4729,-1-1 0,0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49.568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29 79 12490,'21'1'1009,"-4"0"-920,-12-1-66,-1-1-68,-1-1-101,-1-2-45,-1 0-122,0-1-35,0 0 91,-1-1 66,0 0 259,-1 0 111,-1 0-67,-1-1 22,-2 1 101,-1-1 225,-1 1 78,1 1-68,-1 2 90,-3 1-189,3 4-47,-2 3-21,4 5 223,0 4-111,1 4 268,1 13-414,1-7-146,1 8-67,1-12-56,1-2-11,1-4-302,5-1 66,-1-5-66,3-1-405,-1-6-178,0 0-404,0-1-56,1 0-414,-1-1-594,-1 0 2274,-1-1 213,-2 0-123,-1 1 0,-1 1 0,-1-1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0.28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1 168 11986,'2'3'3563,"-1"-1"-1826,-1-2-1446,4 9 34,-3-5-78,3 7 22,-4-9 974,0-1-1075,1-4-67,-1-2-67,1-26-68,-1 15 79,0-17-56,0 21 44,0 0-21,0 1-12,0 1 22,0 1 12,0 0 33,0 2-11,0 1 22,0 1-67,1 0 12,1 1 10,2 1-55,1 0 11,1 0-34,6-1 34,-2 1 11,4 0-112,-5 2-23,0 0-33,-1 1 45,-2 0-157,-1 0-191,-2 0-3338,-2 0-24,-6 1 1178,-1 1 2655,-4 1 0,5-2 0,1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1.18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1 199 13488,'0'5'1915,"0"-1"-570,0-4-1188,4 3 56,-2-2 55,4-1-77,-4-3-102,1-4-21,-1 0-57,1-2-11,-1 0 0,0-1 0,0 0-11,0 0 11,-1-1 0,1 0 0,-1 1 11,0 0 56,1 1 11,0 1 13,0 1-80,0 1 11,1 1 1,-1 1-57,2 2 45,0 1-67,2 1 79,-1 3-23,1 1 11,-3 4 0,0 1 0,0 2 1,-2 7-35,-12-6 34,21 4-11,-18-7 0,20-2-11,-11-2-34,0-2 0,1-2 45,0 0 22,1-1 1,1-4-35,0 0 12,1-3 0,-1 0 0,1-1 0,-1 0 24,1-1-36,0 0 35,0-1 122,0-2 91,1 0 88,-1 0 180,3-5-302,-2 4-157,1-2-45,-2 7 11,-1 2 11,0 1-66,0 3 21,-1 1-10,3 5-12,-2 1 45,2 5-34,-2 3 45,0 1-11,0 2-11,0 1-56,0 0-527,2 4 281,-2-6-170,1 1-413,-2-9-639,-1-3-740,0-2-2038,-2-1 4313,-1-6 0,1 4 0,0-4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1.852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98 20 15672,'-25'-11'1602,"4"2"-1030,11 13-23,1 1-45,0 6-101,2 1-122,0 4-124,2 2-124,2 1-55,2 0-101,1-1-46,2-2-44,2-3-100,2-3-57,1-3 12,1-3 88,0-2 69,1-1 133,-2-4 57,1-2 34,-1-3-12,-1-3-11,-1-1-34,0-1 34,-13 0 11,22-2 23,-19 5 0,21-1-1,-13 8-33,-1 1 67,0 2 214,1 9-214,-1-1-44,1 8-23,-2-2-79,0 0-235,0-1-302,1 0-493,0-3-438,0-3-973,1-2-1100,1-2 4449,0-3-829,0-2 0,-2 2 0,0-2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2.313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0 0 16692,'11'8'571,"-2"4"-313,-6 4-1,0 5 58,0 5-69,-2 4-111,-1 3-46,0 2 1,-1-1-1,-1 0-55,0-3-23,-1-1-22,0-3 0,2-2-112,0-3-202,1-3-135,0-2-313,0-3-2040,1 2 1,0-7-897,1 2 3709,-2-7 0,0-2 0,0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4.307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35 0 12008,'-6'5'2588,"2"-1"-1848,4-4 1366,0 0-1602,0 4 1,-1-1 10,-1 6-22,-2 0-89,1 3-191,-1 2-68,0 1 23,1 1-33,1 0-1,1-2-145,0 2-79,1-5-156,1 0-236,0-5-145,0-2-258,1-1-258,-1-1-7126,-1 0 8269,0-6 0,0 3 0,0-3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4.632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 39 20210,'1'-19'325,"1"3"-493,-2 14-3109,0 1 0,0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5.467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7 173 15213,'-3'11'426,"0"-1"-292,3-9 224,1 0-302,0 0-22,0-1 33,1-1 68,0-3 22,-1-1 45,1-2-135,0 1-11,-1-1-34,1 0-11,-1 1-22,0 1 45,0 1-57,0 0 35,0 1-24,0 1 24,0 0 21,0 0 1,1 1 11,-1-1-12,2 0-22,0-1-11,1 0 45,1-2-67,1-1 78,0-1-34,5-7 124,-2 2 145,4-5 91,-4 5-35,1-1-56,0 3 0,2-2-280,-4 6-44,2 0-34,-5 5 55,-1 5 12,-1 3 0,0 6 23,-1 2-12,-1 4-11,0 0 22,2 6-66,-1-8-180,3 3-90,-1-12-202,1-2-246,0-3-918,-1-2-1726,0-2 380,-2-1 3026,-1-3 0,-1 1 0,0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6.352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123 1 16344,'-21'2'1188,"2"0"-852,9 0-66,-2 1-46,1 0-90,0 1-78,0-1-22,2 0-34,2 1 0,1 0-12,3 0-100,1 1-11,1 1-78,1 1 77,2 0 68,0 1-23,2 0-145,1 0 11,0 0-22,1 0 90,0 0-528,10 7 606,-6-6 67,7 6-23,-9-8-33,0 0 23,-1 0 22,0 1-1,-2-1 1,0 1-11,-2 0-113,-1 3 135,-1-2 12,-1 1 21,-2-3 79,-1 0-56,-1-1 11,-1-1 147,-1-1 234,-3 0-258,1-3-33,-1 1-101,2-2-45,1-1-224,0-1-235,1 0-280,1-3-2578,-1-1-145,2 2 3183,1-1 268,2 2 0,0 2 0,0-1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6.919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5 57 13544,'-2'-8'504,"0"2"100,2 6 528,0 0-1031,0-5-34,0 4 269,0-4 135,2 9 112,0 1-113,0 5-178,1 1-79,-1 3-34,1 2-67,1 0-101,0 0 56,2-1-89,1-1 56,1-3-102,0-2-10,1-3 0,0-2 55,-1-3 57,0 0-1,0-4 23,-2-1-22,0-4 33,0-2-44,-2-2 33,0-1 33,0-2 1,-2 0 111,1-8-189,-2 5-147,-1-8 23,0 13-33,0-1-23,0 9-236,0 2-179,0 1-8167,0 2 8750,3 0 0,-1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7.34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0 3 17174,'6'-2'392,"-1"2"-213,-4 6 90,0 3 0,-1 3-45,0 3 11,1 4 45,-1 3 79,0 4-123,0 3 44,0 2-146,0 1-33,0-1-68,2 8-145,0-11-156,2 3-58,0-17-245,0-3-572,-1-5-5938,1-4 5243,-3-5 1838,1-4 0,-2 2 0,0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8.00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94 30 16714,'2'-8'2275,"-1"1"-1715,-1 7-33,0 0-415,-17-9 45,8 8 111,-15-4 12,13 12 12,0 5-68,2 3-78,2 1-45,2 2-113,3-1-122,1-2-23,4-1-56,2-4-157,5-2-89,0-4 67,1-1 67,0-3 67,0-2 112,-2-2 68,-2-3-23,-3-1-179,-1-1 168,-2 0 123,-1 0 68,0 3 10,0 1 225,0 3-79,0 8 147,0 3-158,1 8-157,1 0-470,6 7-158,1-8-458,3 2-416,0-12-660,-1-3-3339,1-4 5434,-2-3 0,-4 1 0,-1-1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8.407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9 0 14473,'-1'5'2947,"-2"17"-1860,2-8-89,-2 17-338,3-6-301,-1 3-68,1 4-145,0 1 67,0 1 11,1 1-146,0-2-10,0 0-91,1-2-22,-1-3-78,-1-3-34,1-4-179,-1-3-280,0-4-348,0-4-1042,0-4-1780,0-3 3786,-1-4 0,0-2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8.800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11 3 14238,'-6'-2'2241,"1"1"-1199,5 1 235,0 0-941,3 8 113,0-2-68,3 6-68,2-4-111,0-1-90,2-2 22,2 0-78,1-3 0,1-1 0,2-1-44,1 0-12,0-3-79,0 0-111,-1-2-213,-1 0-247,-3 1-627,-2 0-954,-3 1-3427,-3 0 5658,-2 1 0,-2 1 0,0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9.052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8 0 18362,'0'26'2005,"-1"0"-1501,0-4-448,-1 0-112,0-1-336,1-3-246,1-4-360,0-3-1388,0-6-3082,0-2 5468,1-3 0,0-2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9.244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13 1 15941,'-7'10'-1887,"3"-4"1,2-3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0:59.768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27 19 20513,'-7'34'706,"2"-1"-661,3-12-34,0 1-11,2-1-67,3-2-147,1-4-88,5-3-202,2-5 67,2-3 67,1-3-33,1-3 67,0-3 324,-2-3 68,0-4-56,-3-1 68,-2-1-68,-4-2-45,-1 0 11,-5-1-100,-3 0-517,-12-3 651,0 6 12,-7-1-1,6 8-45,0 3-179,4 1-1826,-1-1-426,6 0-1781,2-1 4246,7-1 0,0 3 0,1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00.298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1 154 15157,'0'3'1030,"0"0"1313,0-3-2052,13 4 179,-6-6 46,11 1-12,-10-7-11,0-3-213,1-1-246,-1-3-203,1-1-133,1-2-56,0-1-79,1 0 482,14-4 67,-12 12 0,10 2 11,-17 15-67,0 5 33,-2 2-77,-1 2-35,0 0 1,2 5-113,-2-7-89,3 2-112,-2-8-247,1-2-346,-1-2-315,-1-1-762,1-1-3910,-2-1 5916,0 0 0,-1 0 0,-1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05.359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1 0 18608,'9'2'123,"1"0"-78,1 2 45,1 0-46,3 0-21,-1 0-46,3 0 46,0 0-34,0 0 22,0 1-22,1 0 22,-1-1-11,0 1 0,0 0 11,0-1 79,0 1 10,3-1-21,2 0 44,2 1 236,3-1 201,15 3-426,-9-1-78,10 0-44,-16-2-57,6 0-67,-10-1-23,4 0 57,-11-1 33,0 1 79,-1-1-34,0 0 22,0 1-11,-1-1 1,1 0-1,5 1-11,-5-2-56,5 1 78,-6-1-89,0 0 56,1 0-34,7 1 45,-4 0-22,5 1 44,-7 0-56,0 0 57,1 0-46,-1 1 46,-1 0-57,7 3 57,-5-3-35,5 2 35,-7-3-34,0 0 44,1-1 1,-1-1 11,-1 0-34,-1-1 11,-2 0-22,-2 0-11,-2 0-146,-1 0 34,-2 0-34,0 0 23,-3 0 10,0 0 124,1 0 0,0 0 11,0 1-11,2 0 0,1 0-22,0 1-68,2 0-22,5 1 135,-3 0-79,6 0-56,-4 0-12,1 0-10,0-1 123,7 0 22,-6-1 34,3 1 67,-6-2-45,-3 0-22,-2 0-56,-2 0-57,-1 0-2599,-1 0 651,-5 0-1570,2-1 1771,-4-1 1815,3-1 0,1 1 0,1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06.467"/>
    </inkml:context>
    <inkml:brush xml:id="br0">
      <inkml:brushProperty name="width" value="0.08571" units="cm"/>
      <inkml:brushProperty name="height" value="0.08571" units="cm"/>
      <inkml:brushProperty name="color" value="#0E2EFD"/>
    </inkml:brush>
  </inkml:definitions>
  <inkml:trace contextRef="#ctx0" brushRef="#br0">49 7 13947,'-4'-4'2913,"1"1"-1995,3 3-828,3 5 56,1-1-67,3 4-46,1 0 1,2 1-23,1 1 0,1 2-11,0 0 23,-1 0-23,-1 0 11,-1-1-11,-2-2 22,-13-1-10,19-1 55,-19-3 134,20 0-156,-13-2-67,0 0-23,-1-1 11,0 0-55,0 0-23,0 1-23,0 0 35,0 0 44,0-1 235,0 1-78,-3 1-45,-2 1-45,-12 8-45,1-3 12,-7 6-1,4-5 35,1 0 21,1 0 1,2-2-12,3-1-44,4-2-314,2 0-718,4-2-4010,1-2 1500,3 0 3564,1-1 0,-1 0 0,0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21.155"/>
    </inkml:context>
    <inkml:brush xml:id="br0">
      <inkml:brushProperty name="width" value="0.08571" units="cm"/>
      <inkml:brushProperty name="height" value="0.08571" units="cm"/>
      <inkml:brushProperty name="color" value="#F6630D"/>
    </inkml:brush>
  </inkml:definitions>
  <inkml:trace contextRef="#ctx0" brushRef="#br0">35 0 9633,'-3'5'3047,"1"-1"136,2-4-3139,0 2 24,0 1-57,0 2 0,0 2 11,-1 0 90,1 12-123,0-8-34,0 12 34,0-14 11,0 1-11,0-3 11,0-1-11,-1 0 33,0 3-22,-1-3-11,1 3 33,-1-4-22,1-1 0,0 1 12,0-1-24,0 0 1,0-1 0,0 1 11,0 2 22,0-1-44,0 2 22,0-2 0,1-1 11,-1 1-22,1 0 11,-1 0 11,1 0-22,-1 0-11,0 2-12,0-2-44,0 2 44,0-3 0,1 1 12,-1-1-34,1 0 34,-1 0 10,1 1-44,-1-1 12,1 1 44,0-2 11,0 0 11,0 0-11,0 0 1,0 0 21,0-1-33,0 1 56,0 2-45,0-2-11,0 2-22,0-1-12,0 1 1,0-1 55,0 0-22,0 0 23,0 0-12,0 0 45,0-1-11,0 0 67,0 0-79,0-1-22,0 0 1,0-1-24,0 0 24,0 1-12,0-1 22,0 1 12,0 0 55,0 0-100,0 1 22,0 0-11,0 0 11,0 1 1,-1-1-12,1 0 22,-1 1-11,1-1-33,0 0-1,0-1 35,0 0-24,0-1 24,0 1-12,0 1 33,0 0-22,0-1-22,0 1 0,0-2 11,0 0 0,0 1 11,0-1 0,0 0-11,0 1 23,0-1-1,0 1 124,0 0-34,0 1-100,0-1-1,0 1-112,0-1-23,0 0-156,0-1 336,1-4-67,0-1 33,2-4-66,0 0-68,1-2-202,0-1-78,0-1 168,0 0 157,0-1 44,0 0 12,0-1-22,-1 1 9,0 1 48,-1 0-2,0 1-56,-1 0 68,0-4-23,-1 5-11,0-2 11,0 4-22,0 2-22,0-1 21,0 2-56,0-1-480,0-1 380,0 0-112,0-1-90,0 2 145,0-1-379,1 1-584,1-4 549,-1 3-11,1-2 180,-1 2 201,0 1 269,0 0-235,0 1 78,0 0 112,-1 0 56,1 1 56,-1 1 1,1 0 10,-1 0 0,0 1 124,1-2-68,-1 2-66,0-2-46,0 2-11,0 0-11,0 0 0,0-1 11,0 1 23,0-1-12,0 0 124,0-1-101,0 2 33,0-2 79,0 1-67,0 0 0,1 1 156,-1-1 46,1 1 200,-1 0-290,1 1 224,-1-1-325,0 1 89,1 0-10,0 0-57,0 0 34,0 0 22,1 0-34,-1 0-66,0 0-12,0 0 225,1 1-359,-1-1-23,0 1-23,1 1 136,-1 0-1,1 1 35,0 1 21,1 0 113,1 1 201,2-1 156,0 1-121,0-2-46,2 1 22,0-1-67,1-1 202,3-1-426,-2 0-78,2 0-23,-4 0 0,0 0-33,-1 0-326,1-1 79,-1 1-33,0 0 78,-3 0 89,0 0 90,0 0-55,1 0 44,-1 2 44,1-1-100,0 1 56,1 0-89,0 0-102,5 0 235,-2-2-133,3 1 246,-3-1-101,-1 0 22,0 0 0,-1 0-10,0 0-1,-2 0-22,0 0 22,1 0 11,-1 0-33,1 0 22,-2 0 0,1 0 1,1 0 21,-1 0 394,11 0-338,-8 0-44,7 1-23,-10-1-10,0 1-12,1-1 0,-1 1 0,1-1 22,0 0-22,0 0 45,1 0-12,-1 0 79,1 0-11,-1 0-34,1 0-44,3 0 10,-3 0-33,4-1 0,-4-1 0,1 1-11,0-1 11,-1 1 23,1 0-35,-1 0 24,-1 0 10,0 0-22,0 1 0,-1-1-22,-1 1 22,1 0-45,-1 0-168,1 0 90,-1 0-23,1 0-55,-2 0 21,0 0 23,0 0-11,0 0-45,0 0-828,2 0 659,-1 0 180,2 0 214,0 0-326,0 0-201,1-1-68,2 0 572,-2 0-1,2-1 35,-4 1 10,-1 0 113,-2 1-12,0 0-32,-1-1-181,1 1-324,-1 0-426,1 0-124,0 0-100,1 0 235,1 0 773,0 0 370,0 0 628,0 1-528,1-1-358,-1 1-78,0 0-336,-1-1-897,1 1 549,0-1 1121,0 1-515,1 0-965,-2-1 1514,1 1 649,-2 0-246,-1-1-225,1 0-380,-1 1-168,1-1 1030,0 1-1019,1 0-78,1 0 626,-1 1 741,1-1-1312,0 1-291,2 1 191,-1-1 123,1 1-1,-3-2-111,1 0-45,-1 0 56,-1-1 112,-1 1-571,0-1 78,0 0 180,1 0-203,-1 0 516,0 0 3272,1 0-3272,-3 2-11,1 0-45,-2 2-22,1-1 33,0 0-22,1 1-12,-2 3-10,1-1-79,-1 3 67,0-2-11,1 0 0,-1 0 22,1 0-11,0-1 12,0 1 10,0-1 583,1 1 169,0-1-774,1 0-112,0-1-167,0-1 44,0 0 89,0-1 23,0 0 11,-1-1 101,0 1-11,0 0 22,0 0-22,0 1-12,-3 2 12,0-1-56,-1 1 44,1-1 46,0 0-79,1-1 33,-1 0-21,1-1-35,0 1-66,1-1 100,-1 2 45,1 0-11,0 2 447,1-1 13,0 1-741,0 1 79,1 4 247,-1-2-90,2 2 67,-1-4-22,0 0 11,0-1 22,0 0 1,-1-2 10,1 0-10,0-1-12,-1 0-11,1-2 11,-1-1-33,0 0-101,0 0 11,0 1 89,0 0 23,0-1-78,0 1-124,0 0-78,0 0-56,0 0 44,0 0 203,0 0 89,0 0 0,0 0 22,0-1-22,0 1 0,0 0-112,1 0-381,-1-1-201,0 1-180,0 1 291,0-1 336,1 1 1323,-1 1 493,1-1-2017,-1 2-124,0-2 236,1 1 280,-1-3 179,0 0 146,-2 0-33,1-1 21,-2 1 46,2-1-57,-1 0-44,1-1-135,-1 0-11,0-1 22,0-1-55,-1 0-113,0 0-67,-1-1-190,-3 1 269,0 0 44,-2 0 23,2 3 22,0-1 79,0 1 89,1 0-78,1 0 235,0 0-258,1 0-78,1 0 22,1 0-44,-1 0-146,0 0 45,0 0 78,-2 0 23,1-1-1,-1 1 46,-13-2-1,9 0 23,-9 0-12,11 1 35,0 0-24,-1 0-32,1 0 21,-1 0-66,1 1 33,0-1-101,0 1 90,0-1 22,0 1-11,0 0 0,0 0 0,1 0 22,0 0-22,0 0-33,-2 0-147,1 0-77,-1 1 78,3 0 100,-3 0 91,3-1 10,-3 1 79,3-1 33,-1 0 12,1 0-57,-1 0-33,1 0-56,-1 0 34,1 0-23,-1 0 23,0 0-57,0 0 12,0 0-11,-3 0 10,1 0 12,-2 0-44,2 1-46,1-1 112,-1 2-10,0-1-1,0 1 11,1-1 12,-2 0 123,-3-1-101,3 1-12,-3-1 113,4 0 57,0 0-57,0 0-1,-1 0-44,2 0 168,-5 0-212,2 0-35,-3 0-10,3 0 21,-1 2 124,0 0 135,-4 3-224,3-2-34,-2 1 55,7-3 12,1 0 56,1-1-11,2 0-123,0 0-68,1 0-11,1-1 12,0 0-113,0-1 23,0 1-146,0 0 56,-1 1-157,1 0 45,-1 0 236,0 0 78,0 0 22,-1 1 22,0 0 23,0 1 202,0-1-56,1 0 100,-1 0-201,1-1-2723,1 0 0,0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22.562"/>
    </inkml:context>
    <inkml:brush xml:id="br0">
      <inkml:brushProperty name="width" value="0.08571" units="cm"/>
      <inkml:brushProperty name="height" value="0.08571" units="cm"/>
      <inkml:brushProperty name="color" value="#F6630D"/>
    </inkml:brush>
  </inkml:definitions>
  <inkml:trace contextRef="#ctx0" brushRef="#br0">24 57 17398,'-9'27'1445,"1"-4"-1243,6-11-45,-1 0-68,2-3 12,0-1-79,1-2-10,0-2-35,0-2 34,0-1-22,3-3-11,0-2-1,3-3-10,-2-2-57,1-2-22,0 0 23,-1-1-1,0 0 79,-1 2-12,1 0 46,-2 2 55,1 2 34,-1 1 23,-1 1-1,1 2-44,-1 0-56,2 0-1,-1 2-44,2-1 34,2 1-23,0-1 22,2 1-33,1 0 33,1 0-22,0 0 0,0 0 11,0 0 1,3 0 44,-5 0 22,2 1-67,-5 0-22,-2 5 11,-1-1 0,-1 5 34,-1-1-57,0 2 23,0 1-224,2 3 89,-1-4 57,2 2 33,-1-8-22,0-1 78,1-2 45,-1-1 56,1-1-56,0-4-34,1-1-55,0-6-1,0 1-11,-1-2 45,1 0-56,0-2 45,0 1 0,1 0 11,-1 1 45,0 2-45,0 2 67,1 1 247,13-1-303,-7 4 1,14-1-12,-14 7-12,3 1 1,-4 2-45,0 3 67,-1 1-22,-1 1-22,-1 2 10,0 0 1,-2 0-1,-1-1-280,1 3-122,-3-6-415,0 1-1648,-2-6-3428,0-1 5916,0-1 0,0-1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29.1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320 1 14675,'-8'0'415,"1"0"-404,6 1 45,-2 2 45,-1 1 11,0 1-45,-1 2 56,-1 0-11,0 2 135,0 0-12,0 0-56,0 0 68,1 0-1,0-1 12,0 1-34,1-2-11,1 1-90,-1-1-67,0 2-78,1-1 44,-1 1-56,2-2 46,-1-1-24,1 1 24,-1 3-1,1-3 0,-2 3 23,2-2 78,-1 0 0,0 0 23,-1 1-57,0 0 1,0 0-46,-1 1 1,-1 3-34,1-4 0,-1 4-23,2-6 1,2 0-12,-1 0 12,1 0 11,0-1 22,0 0-11,0 0 11,0 1 0,0 0 34,-1 5-45,1-1 23,-2 3-35,1-2 57,0 0-78,-1 1 55,1-1-33,-1 1-34,-1 4 67,2-3-10,-2 2-24,2-5 35,0 0-12,1-1 56,0 0-44,0 0 21,0 4-21,-1-3-1,1 4 1,-12-5-46,21 1 12,-18 0 22,20 0-33,-12 1 11,0 1-23,-1 0-11,-1 6 45,1-5-22,-2 5 33,3-6 0,-1 4 34,1-4-23,0 3 23,2-5-22,0 0 44,0 0-34,0 1-33,0 0 0,0 0 12,1 0 10,-1 1 0,0 0 46,-1 0-24,0 0 102,0 0 33,0 0 112,-3 7-235,2-5 23,-1 4-34,2-6 22,0-1-22,0 1 11,1-1-22,1 0 111,0 6-111,0-4 11,0 5-12,0-6 1,0-1-34,-1 0 0,1 5 11,0-6-56,0 4 1,0-6 21,-1-1 1,1 0 67,0 1-45,0-1 11,0 0-56,0 0 56,1 1-11,0-1 11,1 5 1,0-2-12,0 2 0,-1-3 11,1 0-34,-1 0 46,0-1-46,0 1 1,1-1 0,-1 0 33,1-1-101,-1 0 79,1 2-11,-1-3 33,1 2 45,-2-3-23,0 1-21,0 0 44,1-1-45,-1 1 11,0 4-11,1-3-11,1 2-22,-1-3 44,1-1-44,1 1 22,1 1 11,0-1-44,1 1 21,-2-2-21,0-1 22,0 1 22,0 0-11,0 0 11,0 4 0,-1-2 0,0 2 1,0-2-12,0 0 22,0 0-11,1 0-22,-1 0 45,1-1-46,1 1 12,-1-1 0,1 0 12,0 0-1,-1 0-11,0-1-11,-1 1-12,1 2 1,-2-3 44,0 3-33,-1-3 45,0 0-23,0 0 45,0 0-45,0 0 157,1 3-134,-1-2-1,1 2-10,1-3 10,0 0-55,-1 1 44,1-1 1,0 1 77,1 3-21,0-2-12,1 2 0,-1-2-11,0 0-56,1 1 23,2 3-35,-1-2 12,1 3-22,-1-4 33,0 1-22,1 0 33,0 1-44,0 0 22,1 1-11,0-1 44,2 0-77,0 0 21,5 4 12,-3-4-11,6 3-23,-5-6-11,1 0-101,-1-1-201,1 0-146,-1-2-225,-1 0-133,-2-2-136,-1-1-55,-1 0-3362,-2-2 1087,-2-2 3328,0 0 0,-2 0 0,-1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4.3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283 144 9543,'-1'-11'5513,"0"2"-4975,1 9 538,0 0-1076,-2 2 11,0 1 0,-2 2 23,0 2 268,-1 3 12,-2 3 10,-2 4-66,-1 4 45,-3 2-112,-1 4-1,-2 3 0,-1 1-89,0 1-67,1 0-1,0-2-10,1 0-57,1-3 57,2-1-113,1-2-11,0-2 112,2-1-33,0-2 33,0-1 12,-1 1-23,4-6 56,-13 0-68,26-9 1,-17-2-146,21-1 135,-6-7 78,0-2-56,6-7 11,3-4-78,4-5-157,2-5-56,4-6-90,2-4-146,1-4 169,1-3-460,10-22 561,-10 17 67,6-14 134,-14 24 90,-2 4-45,-4 5 33,-1 6-55,-3 5 291,0 2 190,-4 8-33,0 2-191,-4 7-100,0 2-102,0 4 102,-1 4-46,0 6 12,0 6 303,0 6 223,0 6-246,0 7-45,0 26-302,0-13-1,2 16-22,-2-23 12,1-4 10,0-4-21,0-5-24,0-3-10,-1 2-45,0-9-90,-1 2-313,0-12-674,0-2-1253,0-3-4506,0-3 6903,1-2 0,-1-1 0,0-1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4.8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 10 14798,'-3'-5'1748,"0"2"-538,3 3-1008,15 0 123,-4 1 78,13 0-156,-6 2-124,1-1-101,-1 0-44,-2 0-303,-2-2-89,-2 0 21,-4 0-503,-3 0-930,-2 0-1794,-2-1-10,-1-2 3630,-4-1 0,3 2 0,-2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5.8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158 300 11089,'0'-4'1020,"0"0"111,-18 1-88,6 2-79,-14-2-147,10 3 13,1 0-114,0 2-144,1 2-56,2 4-180,1 2 44,3 3-99,2 3-102,3 3-212,2 1-113,5 0-33,3 0-326,13 4 180,-3-9 180,7 2-113,-6-11 68,-1-3-69,0-3-357,5-11 258,-6 1 89,5-11 22,-8 0 79,0-3 45,0-4-34,0-3-481,-2-3 111,0-2 79,-1-2 604,-2 1 113,-3 1 146,-1 2 33,-3 5 1031,-1-4-963,-2 13-45,0-1-102,-2 13-145,1 3-100,0 2-80,1 2 68,0 1 516,-1 13-236,1 2 45,0 14 78,0 3-111,1 6-146,-1 7-68,2 24-145,-1-17-45,1 14-67,2-28-90,1-6-67,2-6-56,0-5-124,0-5-223,1-5-326,-1-4-526,0-4-1916,0-3 3395,2-14 0,-4 9 0,2-8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6.1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16826,'2'26'202,"0"-3"-292,-2-16-784,0-2-1221,0-2-3362,-1-2 5457,0-5 0,0 3 0,-1-3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6.3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59 19112,'0'-24'527,"0"5"-505,0 12-347,0 3-873,0 1-1679,1 2 1,-1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7.0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109 5 9733,'7'-1'5390,"-1"0"-4482,-6 1 459,0 0-987,-4-1-155,0 1 55,-5-1-78,-2 1 100,-1 2 79,-3 3 23,0 4-46,1 2-22,0 4-112,3 2-56,4 1-157,3 0-89,3 0-112,5-1-225,3-3-55,7-2-203,1-4 225,2-3 168,1-3 146,-1-3 145,-1-3 112,-2-2 79,-2-3 380,-2-6-257,-5 4 135,-1-4-180,-4 5-101,-2 2 11,-1 1-10,-2 3-24,0 1 169,0 9-179,1 3 0,1 8-79,2 2-89,2 4-169,2 1-56,1-2-111,4-1-1132,5 0 358,-2-9-1109,4-2-1042,-6-8-1378,-2-6 4661,0-2 0,-4 2 0,-1-1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7.9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8 11291,'0'-4'3574,"0"0"-2151,0 4-851,6 2-90,-4 2-135,6 4 23,-5 3 45,-2 4 33,1 4 0,-2 4 23,0 6-23,0 5-135,-2 5-78,-1 4-111,-2 2-45,-1 1-35,0-2 12,1-3-44,1-5-35,1-6 12,1-5 0,2-5-12,-1-5-257,1-2 78,0-7-55,2 0-1,1-6 34,2-3 67,0-1-22,1-4 134,1-3-146,3-8 124,-2 2 56,3-7-34,-3 5 34,-1-1-34,1 0 23,-1 2 44,-1 3 23,0 3 78,-1 4 124,1 3-68,-1 4 124,0 5-270,-1 2-10,0 4-68,1 2-22,1 2-258,1-1-146,2 0-78,0-1 34,2 0 256,0-2 215,0-1 200,0 0-144,0 0 0,-1 0-24,-2-1-78,-1 4-22,-3-3 90,-2 3 44,-4-5 101,-2 1 57,-3-2 100,-2 0 79,-1-1 89,0-2-101,0 0 236,-5-2-460,4-1-89,-3 0-46,6 0-55,0-2-90,1 0-212,1-1-225,0 0-179,1-1-449,0 0-1165,1 1-2420,0-1 4807,1 0 0,1 1 0,1 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8.6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26 14831,'3'-7'3329,"0"1"-2803,-3 6 326,0 0-661,-6-6-57,0 5-22,-8-5-11,0 8 89,-1 3 79,-2 4 56,0 3-78,2 4-68,3 2-112,3 2 0,4 0-167,3 0-57,3-2-135,5-1-178,3-4-1,4-3-45,3-4-156,1-3 101,7-6 605,-6-2 167,4-5 124,-9-2 67,-3-2 46,-2 0 547,-3-5-638,-2 6-21,-1-1-113,-2 9 134,0 3-134,-2 9-34,0 2-56,-1 10-145,2 1-393,0 2-459,1 0-347,2-2-258,2-3-852,2-4-1691,2-5 660,0-4 3362,1-2 0,-3-2 0,-2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9.0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106 4 16019,'3'-2'897,"-1"1"571,-2 1-1311,6 1 22,-4 4 157,5 3 124,-7 6-46,0 6-100,-2 4-79,-1 7 23,-3 5 67,-1 4-90,-3 5-156,0 3-1,-2 2 0,-2-1-55,1 0 33,0-3-135,1-5-145,3-5-280,2-6 11,2-5-33,3-5 234,2-5 12,3-3-818,1-6-975,4-2-3720,0-5 5793,-1-3 0,-2 1 0,-2-1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49.6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26 20199,'28'4'34,"-1"-1"-68,-2 0 45,0 0-11,2-1 23,-2 0-12,-1-2 11,-3 0-55,-2 0-91,-3-2-156,-2-1-482,-1-2-471,-3-1-559,-2 0-931,-1 0-1501,-3 0 4224,-1 2 0,-1 1 0,-2 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0.3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 0 20557,'2'22'919,"-1"-1"-784,-3-9-202,1 1 67,0-1-236,1-1-134,0-1-358,0-2-482,2-2-796,-1-1-2061,1-3 2696,-1 0 1,-1-2-1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0.5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16232,'4'-9'2275,"-1"2"-2196,-3 7-4282,0 0 1335,2 2 78,0-1 2790,2 2 0,-3-1 0,0-1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1.0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107 34 13891,'7'-5'2117,"-1"1"-1007,-6 4-270,0 0-481,1-11 22,-3 8 55,-1-7-88,-4 10-68,-2 3-33,-1 4 111,-1 4-56,0 5 23,-1 3-55,-3 12-214,5-6-12,-2 9-10,5-12-12,2-2-44,2-2-23,1-2-11,1-2 23,2-2-113,3-1 56,5-1-22,5-1-179,4-1-953,16 3 426,-8-3-235,10 1-258,-14-4-930,-4-2-3283,-4-1 5524,-5-1 0,-5-1 0,-2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2.7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62 252 12703,'0'-10'3272,"1"3"-2398,-1 7 448,0 0-482,-9 16-66,4-1-304,-8 19-201,6-1-68,0 6-156,0 2-34,2 2-111,0-2-57,3-2-67,0-4 89,2-5 35,0-5 100,0-4 0,1-5 11,-1-4 11,1-4-22,0-3 0,-1-3-526,0-2 122,0-8-78,0 1 68,0-10 55,1 1 45,1-3-44,2-4 279,2-3-55,1-4 212,2-4 57,0-4 156,0-2 56,1-4-66,-1-1-102,0-1-190,-1 2-79,-1 1-10,-1 4 77,0 3 90,1-4 45,-1 14 68,1-1-80,1 15 113,0 3-11,3 2-68,3 2-22,2 2-78,2 0 22,1 1-135,10 2-111,-8 1-56,4 2 44,-11 4 0,-3 2 169,-3 3-102,-3 2 68,-3 4 34,-1 14 33,-2-5 22,0 11-11,-1-8 23,-1 1-34,1 0-292,-2 10-145,1-12-123,-2 6 347,0-16-448,-2-3-190,-2-3 839,-2-3 225,-2-3 1009,-9-2-674,4-2-234,-5-2-1995,-7-6-840,17 3-2073,-10-4 4594,20 5 0,1 1 0,1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3.8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43 185 9812,'-12'-11'4482,"6"8"-3630,-1-9-113,7 12 527,0 0-941,0 5 67,0 1-44,-1 7 22,-1 3 10,0 3-44,-2 1 1,1 1-124,0-1-12,1-2 35,1-4-12,1-2-112,0-5-12,0-2-66,1-3 56,1-1-12,1-4 35,0-3-13,1-6 35,0-3-57,-1-4-55,0-2 10,-1-2-89,-1-1 101,1 1-67,-2 0 22,1 1-12,0 2 1,1 1 0,0 3-56,3-5 22,0 6 56,3-3-89,-2 7 78,1 2-45,0 1 11,0 3-10,1 2 21,-1 1 11,1 4 12,1 3 12,-1 2-136,6 12-200,-3-5 21,3 6-111,-4-8-102,0-3-10,-1-3 122,0-2 113,-2-3-180,-1-1-201,-3-2-538,-1-2-1233,-2-3-3126,-6-6 5569,1 4 0,-2 0 0,3 6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4.5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90 1 13924,'4'2'3709,"0"-1"-2891,-4-1-235,-18 0-112,9 2-124,-15 3-56,14 5 101,-1 4 45,2 5-11,1 3-90,3 4-179,2 2-168,3 0-124,4-1-134,3-3-22,6-4 134,3-4-134,2-6 100,1-4-122,-1-4 100,0-3-146,3-9 326,-19-1 44,22-8-33,-26 1 10,18-3-44,-14-1-235,-2-12 235,-4 8 100,-2-6-55,-3 13 34,-2 4 21,-1 4-10,0 5-12,-1 3-33,2 2-34,0 4-44,2 1-594,2 3-998,3 1-1602,1-2 3283,7-2 0,-3-2 0,2-1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4.9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168 7 9700,'-3'-3'6308,"1"0"-5266,-15 6 1,5 1-203,-15 4-123,11 3-56,-2 4-101,1 3-134,1 4-23,2 3-89,3 4-146,3 2-112,4 1-134,2-1-169,6-3-111,4-3 11,5-5 21,4-5-66,3-5-145,1-5-13,1-2-77,-1-3-179,-2-3-8719,2-12 9525,-11 3 0,0-3 0,-10 10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5.7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51 122 18843,'-1'-4'919,"0"1"-56,1 3-807,8 0-45,-2 0 22,9 0-10,-1 0-12,1 1 0,0 1-11,1-2-89,-2 1-91,-1-1-10,-3 0 67,-2-2 11,-3-2-11,-2-3-23,-1-1 112,-2-1 46,-2-3-1,-3 0-45,-3-2-44,-4 1-124,-2 0 90,-2 2 190,-2 4 46,-1 3-57,1 2 258,-6 10 33,8 2 113,-3 9-56,9 1-180,4 3-134,2 1-68,3 2-22,1 0-111,9 6-35,0-9 12,7 2 33,-2-12-112,0-3-111,0-3 55,1-2-100,-1-1-909,5-1 674,-6-1-1481,3-1-693,-8-1 459,-1-1 840,-1 0 1468,-3-1 0,-1 0 0,-1 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6.8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139 24 13465,'2'-1'1916,"1"1"89,-3 0-1512,6-6-33,-5 3 55,5-4-134,-9 5 45,-1 0 45,-3 1-292,-3 0-78,-2 0-101,-3 1 11,-2 2 11,-2 2 12,1 3 33,1 0 12,3 2 33,4-1-135,5 1-100,2 0 0,7 1-34,4-1-213,17 6 124,-2-4 179,12 3-91,-8-5 35,-2 0-90,-3 0-22,-4 0-112,-4-1-79,-6 5 292,-7-4 156,-5 3 46,-6-3-12,-4-1 67,-2 0 67,-1-1 1,-2-1 156,-6 1-146,7-3 91,-16 1-348,18-3-482,-8 0 112,16-1-437,2 0-3630,4 0-67,8-2 4560,1-1 0,1 0 0,-3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1:57.6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191 14 18440,'-25'-7'918,"1"1"-704,7 6 21,-2 0 23,-1 0 10,1 3-77,2 1-23,1 3-112,3 2 33,3 3 1,3 1-12,4 1-134,3 3 0,7 0-11,5 1-34,6 1 79,5 0 44,3 0-10,2 0-24,-1-1 24,-3 1-68,3 7-23,-11-7-89,-1 5 45,-12-9 112,-2-2 56,-4 0-34,-2-2 11,-5 0 23,-2-2 0,0-2 56,-8 1-45,5-5-12,-5 0-21,6-2-34,1-2-57,-1-2-178,1-1-247,1-3-515,0 1-315,2 0-2980,0-3 180,4 2 4123,1-1 0,4 5 0,1 1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5.1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104 259 13028,'8'-2'1983,"-2"0"-1199,-6 2-111,0 0-35,-7 16-111,1-6-146,-7 15 0,3-6-67,-2 2-45,-1 3-23,0 2-56,1-1-122,1-1-45,2-3-80,3-4 1,3-3-56,1-4-112,1-5 157,3-2-68,2-5 135,3-4-112,2-5-11,3-7-302,7-17 110,-4 5-77,3-12 247,-6 10-180,-2 2-146,-2 0 168,0-8 326,-3 12 66,-1-3 69,-3 14 88,0 4-33,0 3-34,0 2-67,0 1 45,-1 3 11,2 0-90,0 2-44,1 2 516,3 12-259,-1 3-179,2 14 33,11 53-133,-8-45 55,10 39-11,-10-63-45,1-5 23,2-5-158,1-2-111,0-5-123,1-2 279,-1-2 12,0-4 112,-2 0 112,1-5 11,-5 4 45,0-4-12,-6 4-44,0-1 78,-2-2-100,1-1 0,-1-2 145,0-15-112,0 6-68,0-12-77,0 9-34,1 0-79,1-1-168,0 2 12,0 4-147,1-2 80,-1 11-538,1 2-528,0 11 348,-1 3-437,1 4-2027,0 3 4682,-2 6-1187,0 1 0,-1-6 0,0-1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5.8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35 14495,'12'2'2477,"-3"-1"-1883,-9-1 986,0 0-1468,2 4 78,-2 2-21,2 6-46,-3 3-11,0 2 56,1 1-23,1 1-133,3-2-12,2-1-68,3-2-10,2-4-23,1-3-56,1-4 79,2-2 44,0-5-55,0-2-393,4-11 101,-6 2 11,2-7-90,-9 5-44,-3 0 79,-2-1 66,-7-7 438,-1 7 77,-6-2 68,-1 11 213,-2 4-22,1 2-213,-1 4-157,2 3-101,1 2-113,3 4-1400,2 5-1366,3-4-2410,2 0 5345,6-7 0,-2-2 0,1-1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7.5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22 109 11773,'3'-4'3429,"0"1"-2185,-3 3-1054,1 0-11,2 1-33,1-1-68,4 1-55,1 0 44,2 0-67,1-1 33,0 0-66,-1 1-113,0-1 68,0 0-90,-3-1 101,0-1-34,-1-2 78,-1-1-66,-1-1-24,-1-1 57,-1 0 214,-1-10-102,-1 6-90,-1-6-34,-2 10 57,-2 0 22,-2 1-11,-1 2 11,-1 1-11,0 1 46,0 2 10,-6 1 22,3 2 57,-4 3 178,3 2 68,1 2-45,-1 2 247,-3 8-280,4-3-23,-1 7-56,7-5-101,3 0-90,0 1-66,3 0-34,3 0-34,2 0-112,4-1 67,1-1 1,2-2-79,6 2 134,-4-5-33,4 0-79,-6-8 0,0-1-145,0-3-964,5 0-5849,6-7 7160,-9 4 0,0-3 0,-15 4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8.0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17498,'12'20'213,"0"-2"-134,-6-15-35,1-1 12,1 0 24,1-2 9,0 0-44,0 0-11,-1 0-23,-2 0 22,0 0-55,-2 2-12,0 2 23,-1 3 34,0 3-46,0 3 23,0 2 34,1 0-45,1 2 22,2-1-67,0 0 67,2-1-639,1-3-358,1-1 23,0-3-897,0-3-841,1-1 493,-1-1 2208,1 0 0,-6-2 0,1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8.5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152 1 12602,'-9'26'2947,"2"-2"-2017,-2 7-235,0-3-225,0 5-179,-1 2-200,-1 1-35,1-2-34,-1-2-44,2-3-57,-1-5-11,2-5-224,0-4-291,1-4-358,1-5-1244,0-2-2220,0-5 4427,2-4 0,2 2 0,1-2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8.9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20 13252,'9'-11'2387,"-2"2"-1491,-7 9 90,-7 21-101,4-4-101,-6 22-77,3-4-243,0 25 1,0 4-521,1-2 0,-1 1 0,1-4-235,3-27-23,1-4-66,0-6-159,0-4-289,1-3-428,-1-5-1433,0-2-2823,0-3 5512,0-3 0,0-1 0,0-1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09.5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10 11964,'-1'-5'4380,"0"0"-2374,1 5-1334,14 1-324,-4 1-225,13 1 79,-6 0-23,2 0 0,2 0-111,0-1-35,1 0-33,-2-2-291,-3 1-247,-3-1-224,-3 0-90,-4 0-436,-3 0-68,-2-2-795,-1 0-2119,-3-2 4270,-1-1 0,1 2 0,0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0.1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 78 15135,'-11'4'1546,"2"0"-527,9-4 348,0 0-1244,6 2 12,0 0 112,6 3-102,0 0-66,1-1-46,2-1-10,-1-1-12,0-2-45,-3 0-10,-1-1-158,-3-2-45,-2-2-55,-3-2 33,-1 0 123,-2-2 57,-2 1-23,-3-2 89,-4 0 34,-6-3 23,3 2-56,-3-1 66,7 6-44,2 2 12,1 1-68,2 3 56,2 5 268,-1 15-144,1 1-12,-1 13-68,0-4-44,1 2 12,0-2-113,2-1-56,-1-4 23,3-5-236,2-4-1266,9-4 571,1-6-123,7-2-571,-4-8 426,1-1-1737,1-5 3070,-2-1 0,-7 4 0,-3 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0.6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0 256 12154,'0'3'3104,"1"-1"156,-1-2-2453,4-1-135,-1-3-224,3-4-246,-4-3-202,0-3-112,0-3-11,-2 0-79,0-2 113,0-1 55,0-1-22,-2 1 67,-1 0 12,0 1 55,0 2 12,0 2 78,1 3-124,0 3-10,2 2-124,0 3 23,0 2-123,2 1 44,2 0-67,7 1 157,0-1 0,3 1 0,-2 0-527,4 0 124,-4 1-326,2 2-716,-7 1-684,-2 1-3126,-3 0 5311,-1 0 0,-2-2 0,1-1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1.6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52 103 17633,'-20'23'1613,"2"-2"-1433,12-9-113,2-1 57,1-2-68,2-1 11,1-3-67,1-3 11,2-1 11,1-3 1,3-3 122,-1-3-55,1-4 33,0-3-67,-2-1-45,0-2-55,-13-1 44,21 0 0,-19 1 11,21 1 0,-11 2 0,0 3 45,3 2-11,-1 5 0,4 2 11,-2 5 313,6 9-234,-3 1 0,3 8-46,-5-2-100,-14 1-34,20 1-67,-20-2 0,20-2-90,-13 1-55,-1-7-102,0 0-201,-1-7-4695,0-2 0,0-5 5255,0-1 0,0 0 0,0 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2.2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105 65 16434,'2'-8'2678,"-1"1"-1983,-1 7 67,0 0-650,-4-10-90,-1 7-11,-4-7 12,-1 10 55,-2 3 124,-1 2 134,0 5-112,0 3-33,3 2-135,1 2-23,3 0-55,3-1-34,2-1-79,4-2-156,2-3 78,4-2-67,2-4-224,7-2 425,-5-5-21,5-2 111,-7-5-45,0-1 45,-1-1-33,0-2 11,0-1 22,-1 0 0,0 0-44,0 0 21,0 1 46,-3 1-45,-1 3 89,-1 2 1,-2 2 66,-1 1-55,-1 3-12,0 0-11,-4 10 68,0 3 190,-3 12-157,0 1-45,1 5-123,1 1-44,3-1-360,0-3-67,4-5-380,3-7-650,2-6-1267,4-4-3070,0-8 5838,2-6 0,-6 3 0,-1-1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2.5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 1 15079,'-1'48'4044,"-1"4"-3360,-1-2 55,-1 7-268,-1 3-292,0-1-145,-1-4-259,2-7-391,0-7-246,1-9-583,2-7-830,0-7-2588,-1-7 4863,1-5 0,0-4 0,-1-2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3.9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61 1 13947,'-10'18'3490,"-3"53"0,2 13-3512,3-3 27,-2 8 1,1-14 5,9-58-33,0-12-135,0-3 134,3-7 35,0-2-57,3-8-90,1-1-122,2-4-12,1-1 90,2 0 112,2 0-12,0 4-78,1 2 11,-1 4-67,0 4 34,-1 4 56,-1 2 45,-1 4 33,0 2 56,-1 6 23,1 4-46,-1 2-536,7 10 76,-4-6 103,4 5 458,-5-10-44,-1-3-258,-2-3-313,-2-3-359,-1-3-67,-3-1-685,-2-3-2441,0 0 2263,-1-3 1815,0-3 0,0 2 0,0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4.6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79 13106,'-10'2'2253,"2"-1"-1369,8-1 1022,0 0-1481,12 5-245,-5-3-35,11 3-122,-7-5-46,-1 0-22,1-1-156,-2-1-68,-1-2-11,-1-1 33,-3-1-11,-1 1 191,-1-2 67,-1 1 45,-2-2 11,-1 1 56,-2-1-34,-3 0 23,0 0-11,-2 1 67,0 2 134,-1 1 23,1 1 89,-5 5-156,4 4 33,-2 5 56,4 4-112,2 3 23,1 2-102,3 3-122,0-1-68,2 0 22,3-2-201,5 2 45,1-8-67,5 0-101,-4-9-326,1-1-178,-2-3-259,0 0-302,-3-1-1871,1 0 684,-4 0 2464,1-2 135,-2 0 0,-1 0 0,0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5.5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121 116 14753,'-6'-25'1524,"0"4"-963,2 14-80,-2 1-100,1 1-67,-1 0 0,-1 3-157,0 0 0,-2 1-57,0 1 91,0 0-23,-1 1 22,2 1 35,1 2-136,0 2-10,2 1-1,1 2-11,1 2-44,2 1-12,0 1 23,1 1-79,1 0-11,2-1-112,3-2 56,1-1-102,2-2-211,7-3 89,-3-3-45,4-3 167,-4-3 125,1-3 22,-1-3 89,0-1-11,-1-2 0,3-7 23,-4 4 0,0-5 22,-5 7-11,-1 0 34,-1 1 145,-2-3-23,-1 6-55,0 0-57,-1 7 113,0 2-112,0 8 33,-2 2 112,-1 9-44,-1 1-124,0 3-33,0 1-57,0 0-77,2-2 55,0-2-12,2-4 35,-1-4-23,2-3-67,1-2-829,3-4-101,0-1-583,3-2-1411,-3-2-1043,0-2 4079,0-2 0,-2 3 0,-1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5.9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52 0 13644,'4'0'2779,"-1"0"-1816,-2 17-290,-2-3 89,-1 18-56,-4-3-124,-1 5-122,-1 4-180,-1 4-78,2 1-135,0-1-101,3-2-56,1-4-134,2-5-101,0-4 23,1-5-135,0-5-179,1-4-348,-1-5-930,0-3-2038,0-3 604,0-3 3328,-2-1 0,1 0 0,-1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6.4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 40 13184,'-7'-2'1065,"2"0"-863,5 2 1109,0 0-706,1-7-67,2 5-79,2-6-56,4 8-111,3 1-68,3 0-101,3 1 45,3 1-56,2 0-22,2 0 100,0-1-402,7-1-136,-10-1-10,2 0-12,-14-2-190,-5-1-583,-2-2-1737,-5-1-2061,-3-1 4941,-3 1 0,2 3 0,0 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7.2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7 14563,'12'-3'5994,"-3"0"-5175,-5 34-584,-5-11-134,3 26-124,-4-20 1,0 0-146,2-4-157,-1-4-101,2-4-291,1-5-628,1-4-649,3-4-1827,0-7-1344,0-4 5165,0-9 0,-3 7 0,0 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7.4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 17554,'-4'3'662,"0"-1"-584,4-2-257,6 9-1121,-2-6-1736,5 8-2421,-4-9 5457,-2 0 0,-1 0 0,-1-2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8.1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18 153 15605,'-6'24'1434,"0"-4"-1131,4-12-158,0 0-111,2-1-45,-1-2-34,1-1 0,0-2 538,0-1-347,0-6-34,0 1-22,0-4-57,0 1 1,0 0-34,0-2-22,2 0-23,2-2-22,1-1-1,2-2-55,2-2 90,1-1 33,1 0 44,1 0 80,1 0-24,0 1 124,1 3-78,0 1 0,-1 3-79,1 2-22,-2 4-68,0 1 46,3 10 44,-5 2-34,2 10 35,-6 1-24,-1 2-21,-1 2-90,1 10-57,-1-10-111,1 5-45,-1-16-180,0-4-817,0-3-6656,1-4 7933,-3-4 0,0 0 0,-1-1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9.3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36 31 15235,'12'-6'2230,"-2"1"-1861,-10 5 215,0 0-293,-8-5 358,2 7-323,-6 0-1,4 10 11,3 5-168,1 4-23,1 3-122,2 2-46,2 0-22,3-2-156,-8-4-146,26-2-113,-16-5-111,22-4-57,-10-5 168,0-2-122,1-5 33,-2-3 415,-2-4 67,-4-3 22,-2-2 112,-4-2 34,-3 0 123,-2-2 67,-3-1 0,-2 0 494,-11-7-359,2 7-113,-7-2-178,3 10-102,0 5-10,-1 2-12,1 3-11,1 3-11,4 3-303,2 2-436,6 4-696,2 1-7048,10 3 8494,1-4 0,1-1 0,-3-6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19.9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4 249 14507,'0'4'3227,"0"14"-2476,-1-9-124,0 13-212,0-9-191,0-2 11,1-1-112,0-4-22,2-2 11,1-2 11,2-2-11,1-3-123,0-3 78,0-5-55,0-2 21,-1-3 68,0-2 78,-2-3-112,1 0-123,-2-2-22,0 1-34,-1-1 45,0 1-12,0 1 68,1 2-101,-1 1 123,4-4 1,-1 6-24,3-2 46,0 9 56,1 0-79,1 3-22,7 1-79,-2 2 23,5 1-56,-4 3-191,-2 2-78,0 3-79,-1 2-347,-3 2-1468,0 6 146,-5-4-482,-1 2 180,-3-4 514,0-2 1928,0 0 0,0-4 0,0-1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21.2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70 113 9364,'-16'-24'9830,"8"16"-7066,-13-11-2674,12 22 201,-4 38-571,11-18-157,1 29-818,24-29 404,-3-9-12,10-1-146,-8-10 404,-1-5 336,-2-4 281,3-11 178,-8 0 79,-1-8-68,-9 5 35,-3-1 21,-2-1-88,-3 0 10,-2 1 0,-3 2-111,-1 3-46,-2 3 0,0 5 12,-7 4-45,5 4-79,-4 5-313,9 3-113,2 2-851,2 1-1692,3-1-2151,2-1 5210,3-3 0,-2-2 0,2-2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21.9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 37 18675,'0'16'998,"-1"1"-494,1-2-45,-1 3-179,0 2-145,1 1-113,0-1-44,2-1-147,1-2-55,4-2 11,3-4 79,2-3 33,1-5-44,2-1-12,2-5-67,-1-3-135,0-4-67,-1-3 1,-2-3 178,-2-1-22,-2-11 257,-4 7 80,-2-7 11,-3 8 10,-2 2 68,-2 2 56,-1 2-123,-1 3-12,-1 2-33,3 4-90,0 2-2790,3 3-717,4 5 45,0-2 3507,3 4 0,-3-4 0,-1-2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22.4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 28 13712,'6'-10'2745,"-2"1"-1905,-4 9 437,0 0-784,3-4-168,-3 4-100,3-4-136,-3 4 191,1 0-134,-1 6 89,0 1 56,0 9 68,1 2 0,-1 5-3471,0 5 3257,0 2 1,0 2-101,0 1-23,-1-2-33,1-2-68,-2-3-77,1-4 3402,-1-4-3414,0-4-45,1-3-426,-1-2-302,1-5-538,0 0-5244,0-4 6656,-1-4 67,0-1 0,1 0 0,0 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22.9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 19146,'12'0'56,"0"0"-79,2 0-10,3 1-1,2 1 34,0 0 0,2-1-22,-2-1-113,0 1-414,-3-1-459,-3 0-270,-2 0-447,-3-1-482,-2 0-561,-2-2 2768,-1 0 0,-2 1 0,0 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18T00:32:32.1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299 9 13240,'7'-5'1771,"-2"1"-1110,-5 4 594,0 0-628,10 4-302,-6-1-33,9 5-1,-8-1-33,-1 0-101,0 1-34,0 0 56,0 1-22,-2 0-67,1 0-34,0 1 23,0 1-23,0 0 56,1 1 179,2 5-112,-1-2 23,1 4-57,-13-6-55,20 2-68,-18-1 23,19 0-23,-11 1-33,0 6 22,-1-5-11,2 5-11,-1-7 56,1 0 45,0-1-12,0 0-33,1 0 11,0-1 34,0 0 67,2 5-135,-2-4 1,1 3-12,-2-6-11,0 1 0,-1-1 0,0 1 0,0-1-11,-1 1 11,1 0 67,1 6-34,-1-3 57,1 4-12,-2-5-33,1 0 0,-1 0 0,0-1-34,-1 0 0,0-1 0,0 1-78,1 10 45,-1-8 22,0 9 0,0-11 11,0 0 11,0 1-10,0-1-35,0 0 57,0 0-57,-1-1 68,0 1-56,0-1 11,0 6-34,0-4 34,0 4-11,0-5-11,-2 15 33,0-12-45,-3 12 34,2-16 12,0-1-24,-1 0 35,0 1-46,1 0 1,0-1-12,1 1 68,-1 0-34,1 0 11,0 5 0,-1-4-22,1 5 0,-1-6 33,1 0-44,-1 0 33,0 1-11,-1-1 23,0 8-35,1-5 24,-1 5-12,2-4 0,0-1-45,0 0 67,-1-1-22,1 0 0,-1 5 11,1-5-22,0 4 0,0-7 0,1 1-12,-1-1 12,1-1-22,-1 1 44,0-1-11,0 1 33,-1-1-55,0 1 33,-1 4 23,1-3-34,-1 3-23,2-5 23,0 0-33,1 0 33,0 0-23,0-1 35,0 1-35,0-1 57,-2 5-45,1-4 33,-1 4-44,1-4 55,-1-1-55,0 1 33,1-1-11,-1 1-22,0 3 22,0-2 11,-1 3 0,1-5-22,0 1 0,0 0 11,-2 4 33,1-3-22,-2 2 12,3-4-23,-1 1 11,1-1 67,0 1-66,1 0-1,-1 0-11,2 1 22,-1-1 1,0 1 10,0 0-44,1 0 45,-3 4-34,2-2 22,-3 3-22,1-5 45,0 1-12,-1 0 35,0 0-46,0 1 68,1 0-34,-1 0 11,-1 5-56,2-4 0,-1 5-11,1-6 56,0 0-67,1-1 45,-1 1-34,1 0 44,-4 4-10,2-3 11,-15 2-79,23-4 57,-19-1-23,20-1-135,-18 3 113,3-2 11,-4 1 11,4-3 11,-1 0-34,0 0 57,0 1-45,0-1 33,0 0-33,0 0 11,1-1-11,-1 0-224,-2 3 33,4-4-11,-2 2-67,5-3-90,2 0-168,1-1-346,2-1-360,1 0-3473,1-2-2511,3 0 7228,0-3 0,1 1 0,-2-1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76D5F-62CB-451C-8BD6-553410379C0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6B867-6199-4EF8-9825-D41AFAB656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53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435546-4787-A24C-8298-B825B813ED4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0677F-B59C-0B43-9A24-EE74D1BE73D2}" type="slidenum">
              <a:rPr lang="en-US"/>
              <a:pPr/>
              <a:t>3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E713F-AF3E-8D2B-7C8D-B89B142BB0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14838-E99C-B535-83EE-5B650061F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A19BF-48E0-249B-F971-5352FB820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655" y="6310168"/>
            <a:ext cx="2743200" cy="365125"/>
          </a:xfrm>
        </p:spPr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4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6058-37E2-7B07-3DD8-3B7C3555D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BB397-E58E-4387-8D68-B8E43ABFD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8FA87-5F6D-E6E7-0AF8-0CFB396E4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7269F-668B-EDA2-4D38-00EC8F681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FC82C-33C7-3904-2EDA-53968E29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1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273A-2846-773F-BBCE-44C42A77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E62A9-13BC-6AEF-0A98-EB2C6B884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6E565-7447-85CE-FA61-BF6BDB6A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25513-995C-0354-9056-CC08F4ED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80026-3136-2254-28AE-89F965ADF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0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0741-3B56-E515-26D7-835087C7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EAC0C-37F0-EAF6-4E82-5CBAB930E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D4E2D-C4C5-6605-2A5A-5E2FEE1C2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B81D4-9F1B-7466-0AA6-19B69D67F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389E9-4B72-BA4B-9086-4393B72E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10C82-D888-6E6A-3C30-155370C6F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9529-77C1-7C36-F9B1-9009188A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6D4D1-BD82-0E25-B07A-F9205306B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0E1329-B7F4-6255-FC54-989A1A6EF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A4DAFA-0F13-96C9-27E2-4AF3CEDFD2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1FFE09-FD52-31C5-D66E-BCE84D3346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4CE231-E5F6-F690-F981-542F7043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DBF7A8-9831-0739-483D-9CF81231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EE987-D95B-9E6B-EDC2-5603E439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2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5CE2-93BC-EDD3-BB74-6811E990F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AF8CCF-348C-0569-4414-811C84C5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F41F9-AE8B-9143-FF4A-95B5E7084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8449B-F3EB-0791-2AE0-56D5E893E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13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CD11E3-465B-C2AA-8FD0-1142A8D77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24D25-74A3-4FBE-880F-3484982CD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60DF2-4659-A680-9270-0EE1F726E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5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0C98B-ED14-8707-E0F7-CFC2C8B2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DB99A-4E2F-519B-6007-B54AC6654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102C8-9482-F0CF-25C3-8FE2D9E98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8F22F-22A7-20AC-DBA0-DA154551E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2871E-D7EC-37C2-7F49-D2106B15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B1B39-C5AF-F164-C26A-D678BEBB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3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FF446-068C-49FF-64EC-7EDF8E69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32688A-304E-41A1-F926-98238D7651D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C85B8-44EF-FBF4-9439-0E0FEEDC1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0DA6E3-92D5-519B-2B60-CFC819A25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A2BB1-6A4D-1570-3594-D85B5202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54DE3-CD7D-D49D-6252-5DA167DD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0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6BC-17DF-6D79-ABB3-4832492D4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E22413-ADDC-2BD7-4516-D37714774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868AB-2F8B-5EB6-DFD5-413DA4EA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C1FBC-B232-C194-FA61-367B72CB0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4EFF5-E03D-8F18-19D4-60417CD84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9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C8FC0-4017-B1B5-C9C1-6C9D12927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158DB4-97B2-71D1-0E1A-E4171FBB3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7DBB1-A655-8327-19DC-57FA7B1D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FC0BF-29D8-E1B8-2753-F06139B90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2C814-5F7E-21EB-9CC2-9543A5618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63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2BEF9-57A2-6412-8598-272CD580E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0C27CF-6A57-8258-9FC9-071C8D385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CC57A-DC79-C1F7-3428-2E74A94C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B5389-CE30-DF6B-9692-320E6DDD2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B5933-5C28-A6E5-3541-B18CE05D8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14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49742-368A-684B-001D-303B45F2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5E6D0-E6FE-D1A9-3BB6-DD2D6BAA4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0342B-50DE-C663-408A-8AA402F55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16F6F-9CB4-3127-AE21-BE2EE9AB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F4F53-B418-0B84-69B2-777EAFFD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63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0925E-FD95-9BB3-3D9D-16FBBF56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3A49AB-CDA6-75F2-C914-C5D5235FC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12711-647E-A418-CEAB-AA7601C11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B5EB1-3722-D4B0-9926-B023581F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591F1-8E6D-0C37-4585-69F993A9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9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143B-6905-A525-A4B3-FAC0851B3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67CCB-5ABF-47A8-2CEC-CB3B63325F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49264-8464-323A-3961-D22F08F49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2A94E-36BD-0A80-4C07-432D1BAE7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7CD85-6CD8-4F97-5A67-DE7BFD25F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53509-66E9-A2EF-C91F-461D1B47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52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ADB9-3CA3-54EA-799C-52DB0A13A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3F476-8415-CF1B-BE48-A6BF6EB09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0F8DD4-81AC-D9B2-11D4-08AE48D45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103736-4196-F3C5-8C1F-F547C6D0C6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FCD951-0D63-624B-1005-7342268FD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B177A6-ADB9-BEDA-5AD7-38A8FBB4F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209514-C1B1-1C2F-A9B5-D3BD3301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72BD39-7ECB-CA84-7C1F-9030E50F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2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8524C-A218-2C65-AC97-37D6C1A62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FD071A-80B5-3C4C-38AC-50DA6709C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8AC94-055D-07B6-5B28-B0EDD125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8A8023-F77E-6F68-C431-D7CC75C62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38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7D3A30-179A-9E45-A48A-0BE64186A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99088B-09C5-DC29-663D-38E78AA7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E15EE-7F11-1576-5E69-A18B4AFB4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47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7547E-2EE3-C81F-210F-D02ACDF84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A50E1-DD9C-8271-1CC6-996AA6AA1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FA562-E634-537B-BA8A-355883FC3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DA7D1-61EB-6427-D33A-2EC254781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0EC53-047D-4119-70E8-804C9FFA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73351-4CC0-C11A-5EEB-68820390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82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3014-10D1-5CAE-B6A2-7B523DB26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571454-871B-C36C-51C6-0F428E49A57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84953-F4D7-F0D9-7547-44BE4471E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B69E6-1C68-1322-DB1C-2D3822E71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585EFB-59E7-8D20-4F34-F2E728526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291C7-30A0-223C-B9B8-CC5C67E0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39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B127A-2BD9-3CA7-B973-D61866951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5F707-6848-E1D3-A284-63E3083C5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E18EC-07E0-3000-D1E8-454B337C9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C4BD2-B43C-17AE-DDFF-E0030A0E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5081E-4EC4-052F-6812-03D7379CE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14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AF73BC-8717-5E25-3CE2-0B9C0880C0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90D799-6F91-57DE-8668-D3DA1CF55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FAEA6-C162-30CA-241A-6EB6ACA40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590BC-1259-A99B-1F6B-CB7D4A15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9E205-2C88-EE5F-EFAC-C2BF2EF6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72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2407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1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FB212-A7C6-A465-2927-52EA6AADA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4767F-EF76-5212-B69E-16CF37206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2D64A-865A-4D47-5BB1-0C10AC2AD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213A88-0817-478A-A193-BA3FC606971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DC983-0201-2FE2-BAE3-BDEEE727E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951AF-75CE-9F89-1C8F-F67A51080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E11AA2-1D2F-4D09-87B7-9ABCCE28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216353-2675-0C5B-7D1B-DF24624D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11A67-AB14-7E61-F67F-C851A833D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27D3A-D348-3CAC-2CD0-AD3A265B25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6E055A-57D5-410C-A075-67CA3DDCD0D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9D42B-BF48-6255-B901-D2B67036F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CC0A0-1A5A-0570-68EF-9EE9797AC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1A7CD3-6FA2-42A5-96C2-3DCACA8C7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6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0" y="6629400"/>
            <a:ext cx="152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>
                <a:solidFill>
                  <a:schemeClr val="accent1"/>
                </a:solidFill>
              </a:rPr>
              <a:t>Pat Arnott</a:t>
            </a:r>
          </a:p>
        </p:txBody>
      </p:sp>
    </p:spTree>
    <p:extLst>
      <p:ext uri="{BB962C8B-B14F-4D97-AF65-F5344CB8AC3E}">
        <p14:creationId xmlns:p14="http://schemas.microsoft.com/office/powerpoint/2010/main" val="195502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0" y="6629400"/>
            <a:ext cx="152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>
                <a:solidFill>
                  <a:schemeClr val="accent1"/>
                </a:solidFill>
              </a:rPr>
              <a:t>Pat Arnott</a:t>
            </a:r>
          </a:p>
        </p:txBody>
      </p:sp>
    </p:spTree>
    <p:extLst>
      <p:ext uri="{BB962C8B-B14F-4D97-AF65-F5344CB8AC3E}">
        <p14:creationId xmlns:p14="http://schemas.microsoft.com/office/powerpoint/2010/main" val="1857179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485" Type="http://schemas.openxmlformats.org/officeDocument/2006/relationships/customXml" Target="../ink/ink33.xml"/><Relationship Id="rId510" Type="http://schemas.openxmlformats.org/officeDocument/2006/relationships/image" Target="../media/image3522.png"/><Relationship Id="rId531" Type="http://schemas.openxmlformats.org/officeDocument/2006/relationships/customXml" Target="../ink/ink56.xml"/><Relationship Id="rId552" Type="http://schemas.openxmlformats.org/officeDocument/2006/relationships/image" Target="../media/image3543.png"/><Relationship Id="rId573" Type="http://schemas.openxmlformats.org/officeDocument/2006/relationships/customXml" Target="../ink/ink77.xml"/><Relationship Id="rId594" Type="http://schemas.openxmlformats.org/officeDocument/2006/relationships/image" Target="../media/image3564.png"/><Relationship Id="rId608" Type="http://schemas.openxmlformats.org/officeDocument/2006/relationships/image" Target="../media/image3571.png"/><Relationship Id="rId433" Type="http://schemas.openxmlformats.org/officeDocument/2006/relationships/customXml" Target="../ink/ink7.xml"/><Relationship Id="rId454" Type="http://schemas.openxmlformats.org/officeDocument/2006/relationships/image" Target="../media/image3494.png"/><Relationship Id="rId475" Type="http://schemas.openxmlformats.org/officeDocument/2006/relationships/customXml" Target="../ink/ink28.xml"/><Relationship Id="rId496" Type="http://schemas.openxmlformats.org/officeDocument/2006/relationships/image" Target="../media/image3515.png"/><Relationship Id="rId11" Type="http://schemas.openxmlformats.org/officeDocument/2006/relationships/customXml" Target="../ink/ink5.xml"/><Relationship Id="rId500" Type="http://schemas.openxmlformats.org/officeDocument/2006/relationships/image" Target="../media/image3517.png"/><Relationship Id="rId521" Type="http://schemas.openxmlformats.org/officeDocument/2006/relationships/customXml" Target="../ink/ink51.xml"/><Relationship Id="rId542" Type="http://schemas.openxmlformats.org/officeDocument/2006/relationships/image" Target="../media/image3538.png"/><Relationship Id="rId563" Type="http://schemas.openxmlformats.org/officeDocument/2006/relationships/customXml" Target="../ink/ink72.xml"/><Relationship Id="rId584" Type="http://schemas.openxmlformats.org/officeDocument/2006/relationships/image" Target="../media/image3559.png"/><Relationship Id="rId619" Type="http://schemas.openxmlformats.org/officeDocument/2006/relationships/customXml" Target="../ink/ink100.xml"/><Relationship Id="rId5" Type="http://schemas.openxmlformats.org/officeDocument/2006/relationships/customXml" Target="../ink/ink2.xml"/><Relationship Id="rId444" Type="http://schemas.openxmlformats.org/officeDocument/2006/relationships/image" Target="../media/image3489.png"/><Relationship Id="rId465" Type="http://schemas.openxmlformats.org/officeDocument/2006/relationships/customXml" Target="../ink/ink23.xml"/><Relationship Id="rId486" Type="http://schemas.openxmlformats.org/officeDocument/2006/relationships/image" Target="../media/image3510.png"/><Relationship Id="rId511" Type="http://schemas.openxmlformats.org/officeDocument/2006/relationships/customXml" Target="../ink/ink46.xml"/><Relationship Id="rId532" Type="http://schemas.openxmlformats.org/officeDocument/2006/relationships/image" Target="../media/image3533.png"/><Relationship Id="rId553" Type="http://schemas.openxmlformats.org/officeDocument/2006/relationships/customXml" Target="../ink/ink67.xml"/><Relationship Id="rId574" Type="http://schemas.openxmlformats.org/officeDocument/2006/relationships/image" Target="../media/image3554.png"/><Relationship Id="rId609" Type="http://schemas.openxmlformats.org/officeDocument/2006/relationships/customXml" Target="../ink/ink95.xml"/><Relationship Id="rId595" Type="http://schemas.openxmlformats.org/officeDocument/2006/relationships/customXml" Target="../ink/ink88.xml"/><Relationship Id="rId434" Type="http://schemas.openxmlformats.org/officeDocument/2006/relationships/image" Target="../media/image3484.png"/><Relationship Id="rId455" Type="http://schemas.openxmlformats.org/officeDocument/2006/relationships/customXml" Target="../ink/ink18.xml"/><Relationship Id="rId476" Type="http://schemas.openxmlformats.org/officeDocument/2006/relationships/image" Target="../media/image3505.png"/><Relationship Id="rId497" Type="http://schemas.openxmlformats.org/officeDocument/2006/relationships/customXml" Target="../ink/ink39.xml"/><Relationship Id="rId620" Type="http://schemas.openxmlformats.org/officeDocument/2006/relationships/image" Target="../media/image3577.png"/><Relationship Id="rId501" Type="http://schemas.openxmlformats.org/officeDocument/2006/relationships/customXml" Target="../ink/ink41.xml"/><Relationship Id="rId522" Type="http://schemas.openxmlformats.org/officeDocument/2006/relationships/image" Target="../media/image3528.png"/><Relationship Id="rId543" Type="http://schemas.openxmlformats.org/officeDocument/2006/relationships/customXml" Target="../ink/ink62.xml"/><Relationship Id="rId564" Type="http://schemas.openxmlformats.org/officeDocument/2006/relationships/image" Target="../media/image3549.png"/><Relationship Id="rId585" Type="http://schemas.openxmlformats.org/officeDocument/2006/relationships/customXml" Target="../ink/ink83.xml"/><Relationship Id="rId6" Type="http://schemas.openxmlformats.org/officeDocument/2006/relationships/image" Target="../media/image2.png"/><Relationship Id="rId445" Type="http://schemas.openxmlformats.org/officeDocument/2006/relationships/customXml" Target="../ink/ink13.xml"/><Relationship Id="rId466" Type="http://schemas.openxmlformats.org/officeDocument/2006/relationships/image" Target="../media/image3500.png"/><Relationship Id="rId487" Type="http://schemas.openxmlformats.org/officeDocument/2006/relationships/customXml" Target="../ink/ink34.xml"/><Relationship Id="rId610" Type="http://schemas.openxmlformats.org/officeDocument/2006/relationships/image" Target="../media/image3572.png"/><Relationship Id="rId512" Type="http://schemas.openxmlformats.org/officeDocument/2006/relationships/image" Target="../media/image3523.png"/><Relationship Id="rId533" Type="http://schemas.openxmlformats.org/officeDocument/2006/relationships/customXml" Target="../ink/ink57.xml"/><Relationship Id="rId554" Type="http://schemas.openxmlformats.org/officeDocument/2006/relationships/image" Target="../media/image3544.png"/><Relationship Id="rId575" Type="http://schemas.openxmlformats.org/officeDocument/2006/relationships/customXml" Target="../ink/ink78.xml"/><Relationship Id="rId596" Type="http://schemas.openxmlformats.org/officeDocument/2006/relationships/image" Target="../media/image3565.png"/><Relationship Id="rId435" Type="http://schemas.openxmlformats.org/officeDocument/2006/relationships/customXml" Target="../ink/ink8.xml"/><Relationship Id="rId456" Type="http://schemas.openxmlformats.org/officeDocument/2006/relationships/image" Target="../media/image3495.png"/><Relationship Id="rId477" Type="http://schemas.openxmlformats.org/officeDocument/2006/relationships/customXml" Target="../ink/ink29.xml"/><Relationship Id="rId498" Type="http://schemas.openxmlformats.org/officeDocument/2006/relationships/image" Target="../media/image3516.png"/><Relationship Id="rId600" Type="http://schemas.openxmlformats.org/officeDocument/2006/relationships/image" Target="../media/image3567.png"/><Relationship Id="rId621" Type="http://schemas.openxmlformats.org/officeDocument/2006/relationships/customXml" Target="../ink/ink101.xml"/><Relationship Id="rId502" Type="http://schemas.openxmlformats.org/officeDocument/2006/relationships/image" Target="../media/image3518.png"/><Relationship Id="rId523" Type="http://schemas.openxmlformats.org/officeDocument/2006/relationships/customXml" Target="../ink/ink52.xml"/><Relationship Id="rId544" Type="http://schemas.openxmlformats.org/officeDocument/2006/relationships/image" Target="../media/image3539.png"/><Relationship Id="rId565" Type="http://schemas.openxmlformats.org/officeDocument/2006/relationships/customXml" Target="../ink/ink73.xml"/><Relationship Id="rId586" Type="http://schemas.openxmlformats.org/officeDocument/2006/relationships/image" Target="../media/image3560.png"/><Relationship Id="rId7" Type="http://schemas.openxmlformats.org/officeDocument/2006/relationships/customXml" Target="../ink/ink3.xml"/><Relationship Id="rId446" Type="http://schemas.openxmlformats.org/officeDocument/2006/relationships/image" Target="../media/image3490.png"/><Relationship Id="rId467" Type="http://schemas.openxmlformats.org/officeDocument/2006/relationships/customXml" Target="../ink/ink24.xml"/><Relationship Id="rId611" Type="http://schemas.openxmlformats.org/officeDocument/2006/relationships/customXml" Target="../ink/ink96.xml"/><Relationship Id="rId488" Type="http://schemas.openxmlformats.org/officeDocument/2006/relationships/image" Target="../media/image3511.png"/><Relationship Id="rId513" Type="http://schemas.openxmlformats.org/officeDocument/2006/relationships/customXml" Target="../ink/ink47.xml"/><Relationship Id="rId534" Type="http://schemas.openxmlformats.org/officeDocument/2006/relationships/image" Target="../media/image3534.png"/><Relationship Id="rId550" Type="http://schemas.openxmlformats.org/officeDocument/2006/relationships/image" Target="../media/image3542.png"/><Relationship Id="rId555" Type="http://schemas.openxmlformats.org/officeDocument/2006/relationships/customXml" Target="../ink/ink68.xml"/><Relationship Id="rId576" Type="http://schemas.openxmlformats.org/officeDocument/2006/relationships/image" Target="../media/image3555.png"/><Relationship Id="rId597" Type="http://schemas.openxmlformats.org/officeDocument/2006/relationships/customXml" Target="../ink/ink89.xml"/><Relationship Id="rId436" Type="http://schemas.openxmlformats.org/officeDocument/2006/relationships/image" Target="../media/image3485.png"/><Relationship Id="rId457" Type="http://schemas.openxmlformats.org/officeDocument/2006/relationships/customXml" Target="../ink/ink19.xml"/><Relationship Id="rId571" Type="http://schemas.openxmlformats.org/officeDocument/2006/relationships/customXml" Target="../ink/ink76.xml"/><Relationship Id="rId592" Type="http://schemas.openxmlformats.org/officeDocument/2006/relationships/image" Target="../media/image3563.png"/><Relationship Id="rId601" Type="http://schemas.openxmlformats.org/officeDocument/2006/relationships/customXml" Target="../ink/ink91.xml"/><Relationship Id="rId606" Type="http://schemas.openxmlformats.org/officeDocument/2006/relationships/image" Target="../media/image3570.png"/><Relationship Id="rId622" Type="http://schemas.openxmlformats.org/officeDocument/2006/relationships/image" Target="../media/image3578.png"/><Relationship Id="rId431" Type="http://schemas.openxmlformats.org/officeDocument/2006/relationships/customXml" Target="../ink/ink6.xml"/><Relationship Id="rId452" Type="http://schemas.openxmlformats.org/officeDocument/2006/relationships/image" Target="../media/image3493.png"/><Relationship Id="rId473" Type="http://schemas.openxmlformats.org/officeDocument/2006/relationships/customXml" Target="../ink/ink27.xml"/><Relationship Id="rId478" Type="http://schemas.openxmlformats.org/officeDocument/2006/relationships/image" Target="../media/image3506.png"/><Relationship Id="rId494" Type="http://schemas.openxmlformats.org/officeDocument/2006/relationships/image" Target="../media/image3514.png"/><Relationship Id="rId499" Type="http://schemas.openxmlformats.org/officeDocument/2006/relationships/customXml" Target="../ink/ink40.xml"/><Relationship Id="rId508" Type="http://schemas.openxmlformats.org/officeDocument/2006/relationships/image" Target="../media/image3521.png"/><Relationship Id="rId529" Type="http://schemas.openxmlformats.org/officeDocument/2006/relationships/customXml" Target="../ink/ink55.xml"/><Relationship Id="rId503" Type="http://schemas.openxmlformats.org/officeDocument/2006/relationships/customXml" Target="../ink/ink42.xml"/><Relationship Id="rId524" Type="http://schemas.openxmlformats.org/officeDocument/2006/relationships/image" Target="../media/image3529.png"/><Relationship Id="rId540" Type="http://schemas.openxmlformats.org/officeDocument/2006/relationships/image" Target="../media/image3537.png"/><Relationship Id="rId545" Type="http://schemas.openxmlformats.org/officeDocument/2006/relationships/customXml" Target="../ink/ink63.xml"/><Relationship Id="rId566" Type="http://schemas.openxmlformats.org/officeDocument/2006/relationships/image" Target="../media/image3550.png"/><Relationship Id="rId587" Type="http://schemas.openxmlformats.org/officeDocument/2006/relationships/customXml" Target="../ink/ink84.xml"/><Relationship Id="rId8" Type="http://schemas.openxmlformats.org/officeDocument/2006/relationships/image" Target="../media/image3.png"/><Relationship Id="rId447" Type="http://schemas.openxmlformats.org/officeDocument/2006/relationships/customXml" Target="../ink/ink14.xml"/><Relationship Id="rId561" Type="http://schemas.openxmlformats.org/officeDocument/2006/relationships/customXml" Target="../ink/ink71.xml"/><Relationship Id="rId582" Type="http://schemas.openxmlformats.org/officeDocument/2006/relationships/image" Target="../media/image3558.png"/><Relationship Id="rId612" Type="http://schemas.openxmlformats.org/officeDocument/2006/relationships/image" Target="../media/image3573.png"/><Relationship Id="rId617" Type="http://schemas.openxmlformats.org/officeDocument/2006/relationships/customXml" Target="../ink/ink99.xml"/><Relationship Id="rId3" Type="http://schemas.openxmlformats.org/officeDocument/2006/relationships/customXml" Target="../ink/ink1.xml"/><Relationship Id="rId442" Type="http://schemas.openxmlformats.org/officeDocument/2006/relationships/image" Target="../media/image3488.png"/><Relationship Id="rId463" Type="http://schemas.openxmlformats.org/officeDocument/2006/relationships/customXml" Target="../ink/ink22.xml"/><Relationship Id="rId468" Type="http://schemas.openxmlformats.org/officeDocument/2006/relationships/image" Target="../media/image3501.png"/><Relationship Id="rId484" Type="http://schemas.openxmlformats.org/officeDocument/2006/relationships/image" Target="../media/image3509.png"/><Relationship Id="rId489" Type="http://schemas.openxmlformats.org/officeDocument/2006/relationships/customXml" Target="../ink/ink35.xml"/><Relationship Id="rId519" Type="http://schemas.openxmlformats.org/officeDocument/2006/relationships/customXml" Target="../ink/ink50.xml"/><Relationship Id="rId514" Type="http://schemas.openxmlformats.org/officeDocument/2006/relationships/image" Target="../media/image3524.png"/><Relationship Id="rId530" Type="http://schemas.openxmlformats.org/officeDocument/2006/relationships/image" Target="../media/image5.png"/><Relationship Id="rId535" Type="http://schemas.openxmlformats.org/officeDocument/2006/relationships/customXml" Target="../ink/ink58.xml"/><Relationship Id="rId556" Type="http://schemas.openxmlformats.org/officeDocument/2006/relationships/image" Target="../media/image3545.png"/><Relationship Id="rId577" Type="http://schemas.openxmlformats.org/officeDocument/2006/relationships/customXml" Target="../ink/ink79.xml"/><Relationship Id="rId551" Type="http://schemas.openxmlformats.org/officeDocument/2006/relationships/customXml" Target="../ink/ink66.xml"/><Relationship Id="rId572" Type="http://schemas.openxmlformats.org/officeDocument/2006/relationships/image" Target="../media/image3553.png"/><Relationship Id="rId593" Type="http://schemas.openxmlformats.org/officeDocument/2006/relationships/customXml" Target="../ink/ink87.xml"/><Relationship Id="rId598" Type="http://schemas.openxmlformats.org/officeDocument/2006/relationships/image" Target="../media/image3566.png"/><Relationship Id="rId602" Type="http://schemas.openxmlformats.org/officeDocument/2006/relationships/image" Target="../media/image3568.png"/><Relationship Id="rId607" Type="http://schemas.openxmlformats.org/officeDocument/2006/relationships/customXml" Target="../ink/ink94.xml"/><Relationship Id="rId432" Type="http://schemas.openxmlformats.org/officeDocument/2006/relationships/image" Target="../media/image3483.png"/><Relationship Id="rId437" Type="http://schemas.openxmlformats.org/officeDocument/2006/relationships/customXml" Target="../ink/ink9.xml"/><Relationship Id="rId453" Type="http://schemas.openxmlformats.org/officeDocument/2006/relationships/customXml" Target="../ink/ink17.xml"/><Relationship Id="rId458" Type="http://schemas.openxmlformats.org/officeDocument/2006/relationships/image" Target="../media/image3496.png"/><Relationship Id="rId474" Type="http://schemas.openxmlformats.org/officeDocument/2006/relationships/image" Target="../media/image3504.png"/><Relationship Id="rId479" Type="http://schemas.openxmlformats.org/officeDocument/2006/relationships/customXml" Target="../ink/ink30.xml"/><Relationship Id="rId509" Type="http://schemas.openxmlformats.org/officeDocument/2006/relationships/customXml" Target="../ink/ink45.xml"/><Relationship Id="rId623" Type="http://schemas.openxmlformats.org/officeDocument/2006/relationships/customXml" Target="../ink/ink102.xml"/><Relationship Id="rId490" Type="http://schemas.openxmlformats.org/officeDocument/2006/relationships/image" Target="../media/image3512.png"/><Relationship Id="rId495" Type="http://schemas.openxmlformats.org/officeDocument/2006/relationships/customXml" Target="../ink/ink38.xml"/><Relationship Id="rId504" Type="http://schemas.openxmlformats.org/officeDocument/2006/relationships/image" Target="../media/image3519.png"/><Relationship Id="rId525" Type="http://schemas.openxmlformats.org/officeDocument/2006/relationships/customXml" Target="../ink/ink53.xml"/><Relationship Id="rId546" Type="http://schemas.openxmlformats.org/officeDocument/2006/relationships/image" Target="../media/image3540.png"/><Relationship Id="rId567" Type="http://schemas.openxmlformats.org/officeDocument/2006/relationships/customXml" Target="../ink/ink74.xml"/><Relationship Id="rId10" Type="http://schemas.openxmlformats.org/officeDocument/2006/relationships/image" Target="../media/image4.png"/><Relationship Id="rId520" Type="http://schemas.openxmlformats.org/officeDocument/2006/relationships/image" Target="../media/image3527.png"/><Relationship Id="rId541" Type="http://schemas.openxmlformats.org/officeDocument/2006/relationships/customXml" Target="../ink/ink61.xml"/><Relationship Id="rId562" Type="http://schemas.openxmlformats.org/officeDocument/2006/relationships/image" Target="../media/image3548.png"/><Relationship Id="rId583" Type="http://schemas.openxmlformats.org/officeDocument/2006/relationships/customXml" Target="../ink/ink82.xml"/><Relationship Id="rId588" Type="http://schemas.openxmlformats.org/officeDocument/2006/relationships/image" Target="../media/image3561.png"/><Relationship Id="rId618" Type="http://schemas.openxmlformats.org/officeDocument/2006/relationships/image" Target="../media/image3576.png"/><Relationship Id="rId4" Type="http://schemas.openxmlformats.org/officeDocument/2006/relationships/image" Target="../media/image1.png"/><Relationship Id="rId9" Type="http://schemas.openxmlformats.org/officeDocument/2006/relationships/customXml" Target="../ink/ink4.xml"/><Relationship Id="rId443" Type="http://schemas.openxmlformats.org/officeDocument/2006/relationships/customXml" Target="../ink/ink12.xml"/><Relationship Id="rId448" Type="http://schemas.openxmlformats.org/officeDocument/2006/relationships/image" Target="../media/image3491.png"/><Relationship Id="rId464" Type="http://schemas.openxmlformats.org/officeDocument/2006/relationships/image" Target="../media/image3499.png"/><Relationship Id="rId469" Type="http://schemas.openxmlformats.org/officeDocument/2006/relationships/customXml" Target="../ink/ink25.xml"/><Relationship Id="rId613" Type="http://schemas.openxmlformats.org/officeDocument/2006/relationships/customXml" Target="../ink/ink97.xml"/><Relationship Id="rId480" Type="http://schemas.openxmlformats.org/officeDocument/2006/relationships/image" Target="../media/image3507.png"/><Relationship Id="rId515" Type="http://schemas.openxmlformats.org/officeDocument/2006/relationships/customXml" Target="../ink/ink48.xml"/><Relationship Id="rId536" Type="http://schemas.openxmlformats.org/officeDocument/2006/relationships/image" Target="../media/image3535.png"/><Relationship Id="rId557" Type="http://schemas.openxmlformats.org/officeDocument/2006/relationships/customXml" Target="../ink/ink69.xml"/><Relationship Id="rId578" Type="http://schemas.openxmlformats.org/officeDocument/2006/relationships/image" Target="../media/image3556.png"/><Relationship Id="rId599" Type="http://schemas.openxmlformats.org/officeDocument/2006/relationships/customXml" Target="../ink/ink90.xml"/><Relationship Id="rId438" Type="http://schemas.openxmlformats.org/officeDocument/2006/relationships/image" Target="../media/image3486.png"/><Relationship Id="rId459" Type="http://schemas.openxmlformats.org/officeDocument/2006/relationships/customXml" Target="../ink/ink20.xml"/><Relationship Id="rId603" Type="http://schemas.openxmlformats.org/officeDocument/2006/relationships/customXml" Target="../ink/ink92.xml"/><Relationship Id="rId624" Type="http://schemas.openxmlformats.org/officeDocument/2006/relationships/image" Target="../media/image3579.png"/><Relationship Id="rId470" Type="http://schemas.openxmlformats.org/officeDocument/2006/relationships/image" Target="../media/image3502.png"/><Relationship Id="rId491" Type="http://schemas.openxmlformats.org/officeDocument/2006/relationships/customXml" Target="../ink/ink36.xml"/><Relationship Id="rId505" Type="http://schemas.openxmlformats.org/officeDocument/2006/relationships/customXml" Target="../ink/ink43.xml"/><Relationship Id="rId526" Type="http://schemas.openxmlformats.org/officeDocument/2006/relationships/image" Target="../media/image3530.png"/><Relationship Id="rId547" Type="http://schemas.openxmlformats.org/officeDocument/2006/relationships/customXml" Target="../ink/ink64.xml"/><Relationship Id="rId568" Type="http://schemas.openxmlformats.org/officeDocument/2006/relationships/image" Target="../media/image3551.png"/><Relationship Id="rId589" Type="http://schemas.openxmlformats.org/officeDocument/2006/relationships/customXml" Target="../ink/ink85.xml"/><Relationship Id="rId449" Type="http://schemas.openxmlformats.org/officeDocument/2006/relationships/customXml" Target="../ink/ink15.xml"/><Relationship Id="rId614" Type="http://schemas.openxmlformats.org/officeDocument/2006/relationships/image" Target="../media/image3574.png"/><Relationship Id="rId460" Type="http://schemas.openxmlformats.org/officeDocument/2006/relationships/image" Target="../media/image3497.png"/><Relationship Id="rId481" Type="http://schemas.openxmlformats.org/officeDocument/2006/relationships/customXml" Target="../ink/ink31.xml"/><Relationship Id="rId516" Type="http://schemas.openxmlformats.org/officeDocument/2006/relationships/image" Target="../media/image3525.png"/><Relationship Id="rId537" Type="http://schemas.openxmlformats.org/officeDocument/2006/relationships/customXml" Target="../ink/ink59.xml"/><Relationship Id="rId558" Type="http://schemas.openxmlformats.org/officeDocument/2006/relationships/image" Target="../media/image3546.png"/><Relationship Id="rId579" Type="http://schemas.openxmlformats.org/officeDocument/2006/relationships/customXml" Target="../ink/ink80.xml"/><Relationship Id="rId439" Type="http://schemas.openxmlformats.org/officeDocument/2006/relationships/customXml" Target="../ink/ink10.xml"/><Relationship Id="rId590" Type="http://schemas.openxmlformats.org/officeDocument/2006/relationships/image" Target="../media/image3562.png"/><Relationship Id="rId604" Type="http://schemas.openxmlformats.org/officeDocument/2006/relationships/image" Target="../media/image3569.png"/><Relationship Id="rId625" Type="http://schemas.openxmlformats.org/officeDocument/2006/relationships/image" Target="../media/image6.png"/><Relationship Id="rId450" Type="http://schemas.openxmlformats.org/officeDocument/2006/relationships/image" Target="../media/image3492.png"/><Relationship Id="rId471" Type="http://schemas.openxmlformats.org/officeDocument/2006/relationships/customXml" Target="../ink/ink26.xml"/><Relationship Id="rId506" Type="http://schemas.openxmlformats.org/officeDocument/2006/relationships/image" Target="../media/image3520.png"/><Relationship Id="rId492" Type="http://schemas.openxmlformats.org/officeDocument/2006/relationships/image" Target="../media/image3513.png"/><Relationship Id="rId527" Type="http://schemas.openxmlformats.org/officeDocument/2006/relationships/customXml" Target="../ink/ink54.xml"/><Relationship Id="rId548" Type="http://schemas.openxmlformats.org/officeDocument/2006/relationships/image" Target="../media/image3541.png"/><Relationship Id="rId569" Type="http://schemas.openxmlformats.org/officeDocument/2006/relationships/customXml" Target="../ink/ink75.xml"/><Relationship Id="rId580" Type="http://schemas.openxmlformats.org/officeDocument/2006/relationships/image" Target="../media/image3557.png"/><Relationship Id="rId615" Type="http://schemas.openxmlformats.org/officeDocument/2006/relationships/customXml" Target="../ink/ink98.xml"/><Relationship Id="rId1" Type="http://schemas.openxmlformats.org/officeDocument/2006/relationships/slideLayout" Target="../slideLayouts/slideLayout24.xml"/><Relationship Id="rId440" Type="http://schemas.openxmlformats.org/officeDocument/2006/relationships/image" Target="../media/image3487.png"/><Relationship Id="rId461" Type="http://schemas.openxmlformats.org/officeDocument/2006/relationships/customXml" Target="../ink/ink21.xml"/><Relationship Id="rId482" Type="http://schemas.openxmlformats.org/officeDocument/2006/relationships/image" Target="../media/image3508.png"/><Relationship Id="rId517" Type="http://schemas.openxmlformats.org/officeDocument/2006/relationships/customXml" Target="../ink/ink49.xml"/><Relationship Id="rId538" Type="http://schemas.openxmlformats.org/officeDocument/2006/relationships/image" Target="../media/image3536.png"/><Relationship Id="rId559" Type="http://schemas.openxmlformats.org/officeDocument/2006/relationships/customXml" Target="../ink/ink70.xml"/><Relationship Id="rId570" Type="http://schemas.openxmlformats.org/officeDocument/2006/relationships/image" Target="../media/image3552.png"/><Relationship Id="rId591" Type="http://schemas.openxmlformats.org/officeDocument/2006/relationships/customXml" Target="../ink/ink86.xml"/><Relationship Id="rId605" Type="http://schemas.openxmlformats.org/officeDocument/2006/relationships/customXml" Target="../ink/ink93.xml"/><Relationship Id="rId626" Type="http://schemas.openxmlformats.org/officeDocument/2006/relationships/image" Target="../media/image7.png"/><Relationship Id="rId430" Type="http://schemas.openxmlformats.org/officeDocument/2006/relationships/image" Target="../media/image3482.png"/><Relationship Id="rId451" Type="http://schemas.openxmlformats.org/officeDocument/2006/relationships/customXml" Target="../ink/ink16.xml"/><Relationship Id="rId472" Type="http://schemas.openxmlformats.org/officeDocument/2006/relationships/image" Target="../media/image3503.png"/><Relationship Id="rId493" Type="http://schemas.openxmlformats.org/officeDocument/2006/relationships/customXml" Target="../ink/ink37.xml"/><Relationship Id="rId507" Type="http://schemas.openxmlformats.org/officeDocument/2006/relationships/customXml" Target="../ink/ink44.xml"/><Relationship Id="rId528" Type="http://schemas.openxmlformats.org/officeDocument/2006/relationships/image" Target="../media/image3531.png"/><Relationship Id="rId549" Type="http://schemas.openxmlformats.org/officeDocument/2006/relationships/customXml" Target="../ink/ink65.xml"/><Relationship Id="rId560" Type="http://schemas.openxmlformats.org/officeDocument/2006/relationships/image" Target="../media/image3547.png"/><Relationship Id="rId581" Type="http://schemas.openxmlformats.org/officeDocument/2006/relationships/customXml" Target="../ink/ink81.xml"/><Relationship Id="rId616" Type="http://schemas.openxmlformats.org/officeDocument/2006/relationships/image" Target="../media/image3575.png"/><Relationship Id="rId2" Type="http://schemas.openxmlformats.org/officeDocument/2006/relationships/notesSlide" Target="../notesSlides/notesSlide2.xml"/><Relationship Id="rId441" Type="http://schemas.openxmlformats.org/officeDocument/2006/relationships/customXml" Target="../ink/ink11.xml"/><Relationship Id="rId462" Type="http://schemas.openxmlformats.org/officeDocument/2006/relationships/image" Target="../media/image3498.png"/><Relationship Id="rId483" Type="http://schemas.openxmlformats.org/officeDocument/2006/relationships/customXml" Target="../ink/ink32.xml"/><Relationship Id="rId518" Type="http://schemas.openxmlformats.org/officeDocument/2006/relationships/image" Target="../media/image3526.png"/><Relationship Id="rId539" Type="http://schemas.openxmlformats.org/officeDocument/2006/relationships/customXml" Target="../ink/ink6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79F25-F93F-8858-9C99-B4C5CC53B4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Quiz ATMS 401/601</a:t>
            </a:r>
          </a:p>
        </p:txBody>
      </p:sp>
    </p:spTree>
    <p:extLst>
      <p:ext uri="{BB962C8B-B14F-4D97-AF65-F5344CB8AC3E}">
        <p14:creationId xmlns:p14="http://schemas.microsoft.com/office/powerpoint/2010/main" val="384578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685800"/>
          </a:xfrm>
        </p:spPr>
        <p:txBody>
          <a:bodyPr/>
          <a:lstStyle/>
          <a:p>
            <a:r>
              <a:rPr lang="en-US" dirty="0"/>
              <a:t>Equation of State for an Ideal Gas: Air</a:t>
            </a:r>
          </a:p>
        </p:txBody>
      </p:sp>
      <p:grpSp>
        <p:nvGrpSpPr>
          <p:cNvPr id="3085" name="Group 13"/>
          <p:cNvGrpSpPr>
            <a:grpSpLocks/>
          </p:cNvGrpSpPr>
          <p:nvPr/>
        </p:nvGrpSpPr>
        <p:grpSpPr bwMode="auto">
          <a:xfrm>
            <a:off x="3352800" y="838200"/>
            <a:ext cx="2362200" cy="838200"/>
            <a:chOff x="1104" y="672"/>
            <a:chExt cx="1488" cy="528"/>
          </a:xfrm>
        </p:grpSpPr>
        <p:sp>
          <p:nvSpPr>
            <p:cNvPr id="3084" name="Freeform 12" descr="20%"/>
            <p:cNvSpPr>
              <a:spLocks/>
            </p:cNvSpPr>
            <p:nvPr/>
          </p:nvSpPr>
          <p:spPr bwMode="auto">
            <a:xfrm>
              <a:off x="1104" y="672"/>
              <a:ext cx="1488" cy="528"/>
            </a:xfrm>
            <a:custGeom>
              <a:avLst/>
              <a:gdLst>
                <a:gd name="T0" fmla="*/ 0 w 1488"/>
                <a:gd name="T1" fmla="*/ 240 h 528"/>
                <a:gd name="T2" fmla="*/ 0 w 1488"/>
                <a:gd name="T3" fmla="*/ 528 h 528"/>
                <a:gd name="T4" fmla="*/ 864 w 1488"/>
                <a:gd name="T5" fmla="*/ 528 h 528"/>
                <a:gd name="T6" fmla="*/ 1488 w 1488"/>
                <a:gd name="T7" fmla="*/ 288 h 528"/>
                <a:gd name="T8" fmla="*/ 1488 w 1488"/>
                <a:gd name="T9" fmla="*/ 0 h 528"/>
                <a:gd name="T10" fmla="*/ 624 w 1488"/>
                <a:gd name="T11" fmla="*/ 0 h 528"/>
                <a:gd name="T12" fmla="*/ 0 w 1488"/>
                <a:gd name="T13" fmla="*/ 24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8" h="528">
                  <a:moveTo>
                    <a:pt x="0" y="240"/>
                  </a:moveTo>
                  <a:lnTo>
                    <a:pt x="0" y="528"/>
                  </a:lnTo>
                  <a:lnTo>
                    <a:pt x="864" y="528"/>
                  </a:lnTo>
                  <a:lnTo>
                    <a:pt x="1488" y="288"/>
                  </a:lnTo>
                  <a:lnTo>
                    <a:pt x="1488" y="0"/>
                  </a:lnTo>
                  <a:lnTo>
                    <a:pt x="624" y="0"/>
                  </a:lnTo>
                  <a:lnTo>
                    <a:pt x="0" y="240"/>
                  </a:lnTo>
                  <a:close/>
                </a:path>
              </a:pathLst>
            </a:custGeom>
            <a:pattFill prst="pct20">
              <a:fgClr>
                <a:schemeClr val="tx1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3083" name="Group 11"/>
            <p:cNvGrpSpPr>
              <a:grpSpLocks/>
            </p:cNvGrpSpPr>
            <p:nvPr/>
          </p:nvGrpSpPr>
          <p:grpSpPr bwMode="auto">
            <a:xfrm>
              <a:off x="1104" y="672"/>
              <a:ext cx="1488" cy="528"/>
              <a:chOff x="1104" y="672"/>
              <a:chExt cx="1488" cy="528"/>
            </a:xfrm>
          </p:grpSpPr>
          <p:sp>
            <p:nvSpPr>
              <p:cNvPr id="3076" name="Rectangle 4"/>
              <p:cNvSpPr>
                <a:spLocks noChangeArrowheads="1"/>
              </p:cNvSpPr>
              <p:nvPr/>
            </p:nvSpPr>
            <p:spPr bwMode="auto">
              <a:xfrm>
                <a:off x="1104" y="912"/>
                <a:ext cx="864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auto">
              <a:xfrm flipV="1">
                <a:off x="1104" y="672"/>
                <a:ext cx="62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auto">
              <a:xfrm flipV="1">
                <a:off x="1968" y="672"/>
                <a:ext cx="62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auto">
              <a:xfrm flipV="1">
                <a:off x="1968" y="960"/>
                <a:ext cx="62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auto">
              <a:xfrm>
                <a:off x="1728" y="67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auto">
              <a:xfrm>
                <a:off x="2592" y="672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1752600" y="2028826"/>
            <a:ext cx="1462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V = volume</a:t>
            </a:r>
          </a:p>
        </p:txBody>
      </p:sp>
      <p:sp>
        <p:nvSpPr>
          <p:cNvPr id="3088" name="Freeform 16"/>
          <p:cNvSpPr>
            <a:spLocks/>
          </p:cNvSpPr>
          <p:nvPr/>
        </p:nvSpPr>
        <p:spPr bwMode="auto">
          <a:xfrm>
            <a:off x="2057401" y="1524000"/>
            <a:ext cx="1027113" cy="381000"/>
          </a:xfrm>
          <a:custGeom>
            <a:avLst/>
            <a:gdLst>
              <a:gd name="T0" fmla="*/ 0 w 647"/>
              <a:gd name="T1" fmla="*/ 99 h 99"/>
              <a:gd name="T2" fmla="*/ 594 w 647"/>
              <a:gd name="T3" fmla="*/ 16 h 99"/>
              <a:gd name="T4" fmla="*/ 617 w 647"/>
              <a:gd name="T5" fmla="*/ 8 h 99"/>
              <a:gd name="T6" fmla="*/ 647 w 647"/>
              <a:gd name="T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7" h="99">
                <a:moveTo>
                  <a:pt x="0" y="99"/>
                </a:moveTo>
                <a:cubicBezTo>
                  <a:pt x="200" y="86"/>
                  <a:pt x="395" y="42"/>
                  <a:pt x="594" y="16"/>
                </a:cubicBezTo>
                <a:cubicBezTo>
                  <a:pt x="601" y="13"/>
                  <a:pt x="609" y="10"/>
                  <a:pt x="617" y="8"/>
                </a:cubicBezTo>
                <a:cubicBezTo>
                  <a:pt x="627" y="5"/>
                  <a:pt x="647" y="0"/>
                  <a:pt x="647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6324600" y="685801"/>
            <a:ext cx="37973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charset="0"/>
                <a:ea typeface="ＭＳ Ｐゴシック" charset="0"/>
              </a:rPr>
              <a:t>molecule size is ignorable.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charset="0"/>
                <a:ea typeface="ＭＳ Ｐゴシック" charset="0"/>
              </a:rPr>
              <a:t>molecules don</a:t>
            </a:r>
            <a:r>
              <a:rPr lang="ja-JP" altLang="en-US" sz="1200">
                <a:solidFill>
                  <a:srgbClr val="000000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1200">
                <a:solidFill>
                  <a:srgbClr val="000000"/>
                </a:solidFill>
                <a:latin typeface="Arial" charset="0"/>
                <a:ea typeface="ＭＳ Ｐゴシック" charset="0"/>
              </a:rPr>
              <a:t>t interact (attract or repel each other).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AutoNum type="arabicPeriod"/>
            </a:pPr>
            <a:r>
              <a:rPr lang="en-US" sz="1200">
                <a:solidFill>
                  <a:srgbClr val="000000"/>
                </a:solidFill>
                <a:latin typeface="Arial" charset="0"/>
                <a:ea typeface="ＭＳ Ｐゴシック" charset="0"/>
              </a:rPr>
              <a:t>molecular collisions are like hard point like spheres.</a:t>
            </a:r>
          </a:p>
        </p:txBody>
      </p:sp>
      <p:sp>
        <p:nvSpPr>
          <p:cNvPr id="3090" name="Freeform 18"/>
          <p:cNvSpPr>
            <a:spLocks/>
          </p:cNvSpPr>
          <p:nvPr/>
        </p:nvSpPr>
        <p:spPr bwMode="auto">
          <a:xfrm>
            <a:off x="7172326" y="508001"/>
            <a:ext cx="169863" cy="180975"/>
          </a:xfrm>
          <a:custGeom>
            <a:avLst/>
            <a:gdLst>
              <a:gd name="T0" fmla="*/ 0 w 107"/>
              <a:gd name="T1" fmla="*/ 114 h 114"/>
              <a:gd name="T2" fmla="*/ 53 w 107"/>
              <a:gd name="T3" fmla="*/ 69 h 114"/>
              <a:gd name="T4" fmla="*/ 92 w 107"/>
              <a:gd name="T5" fmla="*/ 30 h 114"/>
              <a:gd name="T6" fmla="*/ 107 w 107"/>
              <a:gd name="T7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" h="114">
                <a:moveTo>
                  <a:pt x="0" y="114"/>
                </a:moveTo>
                <a:cubicBezTo>
                  <a:pt x="37" y="89"/>
                  <a:pt x="13" y="81"/>
                  <a:pt x="53" y="69"/>
                </a:cubicBezTo>
                <a:cubicBezTo>
                  <a:pt x="66" y="56"/>
                  <a:pt x="86" y="47"/>
                  <a:pt x="92" y="30"/>
                </a:cubicBezTo>
                <a:cubicBezTo>
                  <a:pt x="100" y="4"/>
                  <a:pt x="93" y="13"/>
                  <a:pt x="107" y="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4359275" y="1905001"/>
            <a:ext cx="4902200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Most primitive, intuitive form of the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I.G.L. (ideal gas law):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PV = NkT</a:t>
            </a:r>
          </a:p>
        </p:txBody>
      </p:sp>
      <p:sp>
        <p:nvSpPr>
          <p:cNvPr id="3093" name="Freeform 21"/>
          <p:cNvSpPr>
            <a:spLocks/>
          </p:cNvSpPr>
          <p:nvPr/>
        </p:nvSpPr>
        <p:spPr bwMode="auto">
          <a:xfrm>
            <a:off x="6205539" y="442914"/>
            <a:ext cx="4027487" cy="1335087"/>
          </a:xfrm>
          <a:custGeom>
            <a:avLst/>
            <a:gdLst>
              <a:gd name="T0" fmla="*/ 601 w 2537"/>
              <a:gd name="T1" fmla="*/ 140 h 841"/>
              <a:gd name="T2" fmla="*/ 281 w 2537"/>
              <a:gd name="T3" fmla="*/ 110 h 841"/>
              <a:gd name="T4" fmla="*/ 137 w 2537"/>
              <a:gd name="T5" fmla="*/ 117 h 841"/>
              <a:gd name="T6" fmla="*/ 121 w 2537"/>
              <a:gd name="T7" fmla="*/ 132 h 841"/>
              <a:gd name="T8" fmla="*/ 76 w 2537"/>
              <a:gd name="T9" fmla="*/ 148 h 841"/>
              <a:gd name="T10" fmla="*/ 22 w 2537"/>
              <a:gd name="T11" fmla="*/ 209 h 841"/>
              <a:gd name="T12" fmla="*/ 0 w 2537"/>
              <a:gd name="T13" fmla="*/ 277 h 841"/>
              <a:gd name="T14" fmla="*/ 0 w 2537"/>
              <a:gd name="T15" fmla="*/ 323 h 841"/>
              <a:gd name="T16" fmla="*/ 15 w 2537"/>
              <a:gd name="T17" fmla="*/ 384 h 841"/>
              <a:gd name="T18" fmla="*/ 7 w 2537"/>
              <a:gd name="T19" fmla="*/ 460 h 841"/>
              <a:gd name="T20" fmla="*/ 68 w 2537"/>
              <a:gd name="T21" fmla="*/ 574 h 841"/>
              <a:gd name="T22" fmla="*/ 106 w 2537"/>
              <a:gd name="T23" fmla="*/ 628 h 841"/>
              <a:gd name="T24" fmla="*/ 137 w 2537"/>
              <a:gd name="T25" fmla="*/ 704 h 841"/>
              <a:gd name="T26" fmla="*/ 297 w 2537"/>
              <a:gd name="T27" fmla="*/ 795 h 841"/>
              <a:gd name="T28" fmla="*/ 769 w 2537"/>
              <a:gd name="T29" fmla="*/ 826 h 841"/>
              <a:gd name="T30" fmla="*/ 967 w 2537"/>
              <a:gd name="T31" fmla="*/ 833 h 841"/>
              <a:gd name="T32" fmla="*/ 1150 w 2537"/>
              <a:gd name="T33" fmla="*/ 841 h 841"/>
              <a:gd name="T34" fmla="*/ 1417 w 2537"/>
              <a:gd name="T35" fmla="*/ 841 h 841"/>
              <a:gd name="T36" fmla="*/ 1881 w 2537"/>
              <a:gd name="T37" fmla="*/ 826 h 841"/>
              <a:gd name="T38" fmla="*/ 2209 w 2537"/>
              <a:gd name="T39" fmla="*/ 788 h 841"/>
              <a:gd name="T40" fmla="*/ 2301 w 2537"/>
              <a:gd name="T41" fmla="*/ 750 h 841"/>
              <a:gd name="T42" fmla="*/ 2361 w 2537"/>
              <a:gd name="T43" fmla="*/ 719 h 841"/>
              <a:gd name="T44" fmla="*/ 2407 w 2537"/>
              <a:gd name="T45" fmla="*/ 689 h 841"/>
              <a:gd name="T46" fmla="*/ 2461 w 2537"/>
              <a:gd name="T47" fmla="*/ 643 h 841"/>
              <a:gd name="T48" fmla="*/ 2514 w 2537"/>
              <a:gd name="T49" fmla="*/ 544 h 841"/>
              <a:gd name="T50" fmla="*/ 2537 w 2537"/>
              <a:gd name="T51" fmla="*/ 437 h 841"/>
              <a:gd name="T52" fmla="*/ 2491 w 2537"/>
              <a:gd name="T53" fmla="*/ 338 h 841"/>
              <a:gd name="T54" fmla="*/ 2483 w 2537"/>
              <a:gd name="T55" fmla="*/ 315 h 841"/>
              <a:gd name="T56" fmla="*/ 2461 w 2537"/>
              <a:gd name="T57" fmla="*/ 308 h 841"/>
              <a:gd name="T58" fmla="*/ 2400 w 2537"/>
              <a:gd name="T59" fmla="*/ 270 h 841"/>
              <a:gd name="T60" fmla="*/ 2308 w 2537"/>
              <a:gd name="T61" fmla="*/ 224 h 841"/>
              <a:gd name="T62" fmla="*/ 1455 w 2537"/>
              <a:gd name="T63" fmla="*/ 26 h 841"/>
              <a:gd name="T64" fmla="*/ 1325 w 2537"/>
              <a:gd name="T65" fmla="*/ 18 h 841"/>
              <a:gd name="T66" fmla="*/ 1203 w 2537"/>
              <a:gd name="T67" fmla="*/ 26 h 841"/>
              <a:gd name="T68" fmla="*/ 1150 w 2537"/>
              <a:gd name="T69" fmla="*/ 3 h 841"/>
              <a:gd name="T70" fmla="*/ 1104 w 2537"/>
              <a:gd name="T71" fmla="*/ 18 h 841"/>
              <a:gd name="T72" fmla="*/ 944 w 2537"/>
              <a:gd name="T73" fmla="*/ 26 h 841"/>
              <a:gd name="T74" fmla="*/ 853 w 2537"/>
              <a:gd name="T75" fmla="*/ 41 h 841"/>
              <a:gd name="T76" fmla="*/ 807 w 2537"/>
              <a:gd name="T77" fmla="*/ 64 h 841"/>
              <a:gd name="T78" fmla="*/ 716 w 2537"/>
              <a:gd name="T79" fmla="*/ 94 h 841"/>
              <a:gd name="T80" fmla="*/ 693 w 2537"/>
              <a:gd name="T81" fmla="*/ 110 h 841"/>
              <a:gd name="T82" fmla="*/ 670 w 2537"/>
              <a:gd name="T83" fmla="*/ 117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37" h="841">
                <a:moveTo>
                  <a:pt x="601" y="140"/>
                </a:moveTo>
                <a:cubicBezTo>
                  <a:pt x="486" y="134"/>
                  <a:pt x="390" y="126"/>
                  <a:pt x="281" y="110"/>
                </a:cubicBezTo>
                <a:cubicBezTo>
                  <a:pt x="233" y="112"/>
                  <a:pt x="184" y="110"/>
                  <a:pt x="137" y="117"/>
                </a:cubicBezTo>
                <a:cubicBezTo>
                  <a:pt x="129" y="117"/>
                  <a:pt x="127" y="128"/>
                  <a:pt x="121" y="132"/>
                </a:cubicBezTo>
                <a:cubicBezTo>
                  <a:pt x="106" y="139"/>
                  <a:pt x="76" y="148"/>
                  <a:pt x="76" y="148"/>
                </a:cubicBezTo>
                <a:cubicBezTo>
                  <a:pt x="56" y="167"/>
                  <a:pt x="41" y="189"/>
                  <a:pt x="22" y="209"/>
                </a:cubicBezTo>
                <a:cubicBezTo>
                  <a:pt x="4" y="261"/>
                  <a:pt x="11" y="238"/>
                  <a:pt x="0" y="277"/>
                </a:cubicBezTo>
                <a:cubicBezTo>
                  <a:pt x="18" y="338"/>
                  <a:pt x="0" y="261"/>
                  <a:pt x="0" y="323"/>
                </a:cubicBezTo>
                <a:cubicBezTo>
                  <a:pt x="0" y="343"/>
                  <a:pt x="10" y="363"/>
                  <a:pt x="15" y="384"/>
                </a:cubicBezTo>
                <a:cubicBezTo>
                  <a:pt x="4" y="413"/>
                  <a:pt x="17" y="430"/>
                  <a:pt x="7" y="460"/>
                </a:cubicBezTo>
                <a:cubicBezTo>
                  <a:pt x="17" y="509"/>
                  <a:pt x="14" y="557"/>
                  <a:pt x="68" y="574"/>
                </a:cubicBezTo>
                <a:cubicBezTo>
                  <a:pt x="84" y="591"/>
                  <a:pt x="89" y="610"/>
                  <a:pt x="106" y="628"/>
                </a:cubicBezTo>
                <a:cubicBezTo>
                  <a:pt x="114" y="658"/>
                  <a:pt x="119" y="678"/>
                  <a:pt x="137" y="704"/>
                </a:cubicBezTo>
                <a:cubicBezTo>
                  <a:pt x="157" y="772"/>
                  <a:pt x="233" y="785"/>
                  <a:pt x="297" y="795"/>
                </a:cubicBezTo>
                <a:cubicBezTo>
                  <a:pt x="431" y="841"/>
                  <a:pt x="662" y="823"/>
                  <a:pt x="769" y="826"/>
                </a:cubicBezTo>
                <a:cubicBezTo>
                  <a:pt x="813" y="810"/>
                  <a:pt x="953" y="832"/>
                  <a:pt x="967" y="833"/>
                </a:cubicBezTo>
                <a:cubicBezTo>
                  <a:pt x="1011" y="819"/>
                  <a:pt x="1132" y="839"/>
                  <a:pt x="1150" y="841"/>
                </a:cubicBezTo>
                <a:cubicBezTo>
                  <a:pt x="1323" y="822"/>
                  <a:pt x="1114" y="841"/>
                  <a:pt x="1417" y="841"/>
                </a:cubicBezTo>
                <a:cubicBezTo>
                  <a:pt x="1571" y="841"/>
                  <a:pt x="1726" y="829"/>
                  <a:pt x="1881" y="826"/>
                </a:cubicBezTo>
                <a:cubicBezTo>
                  <a:pt x="1991" y="818"/>
                  <a:pt x="2098" y="800"/>
                  <a:pt x="2209" y="788"/>
                </a:cubicBezTo>
                <a:cubicBezTo>
                  <a:pt x="2241" y="776"/>
                  <a:pt x="2269" y="759"/>
                  <a:pt x="2301" y="750"/>
                </a:cubicBezTo>
                <a:cubicBezTo>
                  <a:pt x="2319" y="730"/>
                  <a:pt x="2336" y="728"/>
                  <a:pt x="2361" y="719"/>
                </a:cubicBezTo>
                <a:cubicBezTo>
                  <a:pt x="2424" y="655"/>
                  <a:pt x="2348" y="724"/>
                  <a:pt x="2407" y="689"/>
                </a:cubicBezTo>
                <a:cubicBezTo>
                  <a:pt x="2425" y="677"/>
                  <a:pt x="2441" y="655"/>
                  <a:pt x="2461" y="643"/>
                </a:cubicBezTo>
                <a:cubicBezTo>
                  <a:pt x="2481" y="610"/>
                  <a:pt x="2493" y="575"/>
                  <a:pt x="2514" y="544"/>
                </a:cubicBezTo>
                <a:cubicBezTo>
                  <a:pt x="2525" y="505"/>
                  <a:pt x="2531" y="479"/>
                  <a:pt x="2537" y="437"/>
                </a:cubicBezTo>
                <a:cubicBezTo>
                  <a:pt x="2523" y="397"/>
                  <a:pt x="2521" y="368"/>
                  <a:pt x="2491" y="338"/>
                </a:cubicBezTo>
                <a:cubicBezTo>
                  <a:pt x="2488" y="330"/>
                  <a:pt x="2488" y="320"/>
                  <a:pt x="2483" y="315"/>
                </a:cubicBezTo>
                <a:cubicBezTo>
                  <a:pt x="2477" y="309"/>
                  <a:pt x="2467" y="311"/>
                  <a:pt x="2461" y="308"/>
                </a:cubicBezTo>
                <a:cubicBezTo>
                  <a:pt x="2436" y="295"/>
                  <a:pt x="2426" y="278"/>
                  <a:pt x="2400" y="270"/>
                </a:cubicBezTo>
                <a:cubicBezTo>
                  <a:pt x="2371" y="241"/>
                  <a:pt x="2346" y="232"/>
                  <a:pt x="2308" y="224"/>
                </a:cubicBezTo>
                <a:cubicBezTo>
                  <a:pt x="2047" y="93"/>
                  <a:pt x="1743" y="52"/>
                  <a:pt x="1455" y="26"/>
                </a:cubicBezTo>
                <a:cubicBezTo>
                  <a:pt x="1417" y="37"/>
                  <a:pt x="1360" y="21"/>
                  <a:pt x="1325" y="18"/>
                </a:cubicBezTo>
                <a:cubicBezTo>
                  <a:pt x="1302" y="25"/>
                  <a:pt x="1219" y="24"/>
                  <a:pt x="1203" y="26"/>
                </a:cubicBezTo>
                <a:cubicBezTo>
                  <a:pt x="1184" y="21"/>
                  <a:pt x="1169" y="5"/>
                  <a:pt x="1150" y="3"/>
                </a:cubicBezTo>
                <a:cubicBezTo>
                  <a:pt x="1134" y="0"/>
                  <a:pt x="1120" y="16"/>
                  <a:pt x="1104" y="18"/>
                </a:cubicBezTo>
                <a:cubicBezTo>
                  <a:pt x="1050" y="22"/>
                  <a:pt x="997" y="23"/>
                  <a:pt x="944" y="26"/>
                </a:cubicBezTo>
                <a:cubicBezTo>
                  <a:pt x="908" y="30"/>
                  <a:pt x="886" y="32"/>
                  <a:pt x="853" y="41"/>
                </a:cubicBezTo>
                <a:cubicBezTo>
                  <a:pt x="812" y="51"/>
                  <a:pt x="846" y="45"/>
                  <a:pt x="807" y="64"/>
                </a:cubicBezTo>
                <a:cubicBezTo>
                  <a:pt x="778" y="77"/>
                  <a:pt x="746" y="84"/>
                  <a:pt x="716" y="94"/>
                </a:cubicBezTo>
                <a:cubicBezTo>
                  <a:pt x="708" y="99"/>
                  <a:pt x="701" y="105"/>
                  <a:pt x="693" y="110"/>
                </a:cubicBezTo>
                <a:cubicBezTo>
                  <a:pt x="685" y="113"/>
                  <a:pt x="670" y="117"/>
                  <a:pt x="670" y="11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1733551" y="2667001"/>
            <a:ext cx="71641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P = pressure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N = # molecules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T = absolute temperature (Kelvin)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k = Boltzmann</a:t>
            </a:r>
            <a:r>
              <a:rPr lang="ja-JP" alt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’</a:t>
            </a: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s constant = 1.38 x 10</a:t>
            </a:r>
            <a:r>
              <a:rPr lang="en-US" sz="2000" baseline="30000">
                <a:solidFill>
                  <a:srgbClr val="000000"/>
                </a:solidFill>
                <a:latin typeface="Arial" charset="0"/>
                <a:ea typeface="ＭＳ Ｐゴシック" charset="0"/>
              </a:rPr>
              <a:t>-23</a:t>
            </a:r>
            <a:r>
              <a:rPr lang="en-US" sz="2000">
                <a:solidFill>
                  <a:srgbClr val="000000"/>
                </a:solidFill>
                <a:latin typeface="Arial" charset="0"/>
                <a:ea typeface="ＭＳ Ｐゴシック" charset="0"/>
              </a:rPr>
              <a:t> Joules / (molecule K)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DC8D026B-C41A-B641-B1C4-4B3D0CD17904}"/>
              </a:ext>
            </a:extLst>
          </p:cNvPr>
          <p:cNvGrpSpPr/>
          <p:nvPr/>
        </p:nvGrpSpPr>
        <p:grpSpPr>
          <a:xfrm>
            <a:off x="6724449" y="1013459"/>
            <a:ext cx="609600" cy="838200"/>
            <a:chOff x="838200" y="990600"/>
            <a:chExt cx="609600" cy="83820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799F51D-845A-D94E-A488-9428549294B3}"/>
                </a:ext>
              </a:extLst>
            </p:cNvPr>
            <p:cNvCxnSpPr/>
            <p:nvPr/>
          </p:nvCxnSpPr>
          <p:spPr bwMode="auto">
            <a:xfrm>
              <a:off x="838200" y="990600"/>
              <a:ext cx="0" cy="83820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781EBDB-A18D-8948-8987-371367E3B728}"/>
                </a:ext>
              </a:extLst>
            </p:cNvPr>
            <p:cNvCxnSpPr/>
            <p:nvPr/>
          </p:nvCxnSpPr>
          <p:spPr bwMode="auto">
            <a:xfrm>
              <a:off x="1447800" y="990600"/>
              <a:ext cx="0" cy="83820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60A1266-DD06-0946-97ED-B6CAB3D64A8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38200" y="1817570"/>
              <a:ext cx="609600" cy="11230"/>
            </a:xfrm>
            <a:prstGeom prst="line">
              <a:avLst/>
            </a:prstGeom>
            <a:solidFill>
              <a:schemeClr val="accent1"/>
            </a:solidFill>
            <a:ln w="349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B1F5C2-C24D-A842-9BBA-F425B7C168F7}"/>
                </a:ext>
              </a:extLst>
            </p:cNvPr>
            <p:cNvSpPr/>
            <p:nvPr/>
          </p:nvSpPr>
          <p:spPr bwMode="auto">
            <a:xfrm>
              <a:off x="838200" y="1058377"/>
              <a:ext cx="609600" cy="115902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5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1116" name="Ink 41115">
                <a:extLst>
                  <a:ext uri="{FF2B5EF4-FFF2-40B4-BE49-F238E27FC236}">
                    <a16:creationId xmlns:a16="http://schemas.microsoft.com/office/drawing/2014/main" id="{E587354E-DCD3-FD4A-8EF7-5C8A283BC54B}"/>
                  </a:ext>
                </a:extLst>
              </p14:cNvPr>
              <p14:cNvContentPartPr/>
              <p14:nvPr/>
            </p14:nvContentPartPr>
            <p14:xfrm>
              <a:off x="6689811" y="990379"/>
              <a:ext cx="4680" cy="31320"/>
            </p14:xfrm>
          </p:contentPart>
        </mc:Choice>
        <mc:Fallback>
          <p:pic>
            <p:nvPicPr>
              <p:cNvPr id="41116" name="Ink 41115">
                <a:extLst>
                  <a:ext uri="{FF2B5EF4-FFF2-40B4-BE49-F238E27FC236}">
                    <a16:creationId xmlns:a16="http://schemas.microsoft.com/office/drawing/2014/main" id="{E587354E-DCD3-FD4A-8EF7-5C8A283BC5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74331" y="975075"/>
                <a:ext cx="35280" cy="615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1117" name="Ink 41116">
                <a:extLst>
                  <a:ext uri="{FF2B5EF4-FFF2-40B4-BE49-F238E27FC236}">
                    <a16:creationId xmlns:a16="http://schemas.microsoft.com/office/drawing/2014/main" id="{241FF0E6-D08B-684D-9302-3BB1C9110A99}"/>
                  </a:ext>
                </a:extLst>
              </p14:cNvPr>
              <p14:cNvContentPartPr/>
              <p14:nvPr/>
            </p14:nvContentPartPr>
            <p14:xfrm>
              <a:off x="6576051" y="954019"/>
              <a:ext cx="116640" cy="995400"/>
            </p14:xfrm>
          </p:contentPart>
        </mc:Choice>
        <mc:Fallback>
          <p:pic>
            <p:nvPicPr>
              <p:cNvPr id="41117" name="Ink 41116">
                <a:extLst>
                  <a:ext uri="{FF2B5EF4-FFF2-40B4-BE49-F238E27FC236}">
                    <a16:creationId xmlns:a16="http://schemas.microsoft.com/office/drawing/2014/main" id="{241FF0E6-D08B-684D-9302-3BB1C9110A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60571" y="938539"/>
                <a:ext cx="147240" cy="10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1121" name="Ink 41120">
                <a:extLst>
                  <a:ext uri="{FF2B5EF4-FFF2-40B4-BE49-F238E27FC236}">
                    <a16:creationId xmlns:a16="http://schemas.microsoft.com/office/drawing/2014/main" id="{E97F354D-7E11-754C-915B-B143D74FAE1E}"/>
                  </a:ext>
                </a:extLst>
              </p14:cNvPr>
              <p14:cNvContentPartPr/>
              <p14:nvPr/>
            </p14:nvContentPartPr>
            <p14:xfrm>
              <a:off x="7400811" y="1551619"/>
              <a:ext cx="82800" cy="434160"/>
            </p14:xfrm>
          </p:contentPart>
        </mc:Choice>
        <mc:Fallback>
          <p:pic>
            <p:nvPicPr>
              <p:cNvPr id="41121" name="Ink 41120">
                <a:extLst>
                  <a:ext uri="{FF2B5EF4-FFF2-40B4-BE49-F238E27FC236}">
                    <a16:creationId xmlns:a16="http://schemas.microsoft.com/office/drawing/2014/main" id="{E97F354D-7E11-754C-915B-B143D74FAE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85331" y="1536139"/>
                <a:ext cx="11340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1126" name="Ink 41125">
                <a:extLst>
                  <a:ext uri="{FF2B5EF4-FFF2-40B4-BE49-F238E27FC236}">
                    <a16:creationId xmlns:a16="http://schemas.microsoft.com/office/drawing/2014/main" id="{657ACC90-12BE-D544-9DDD-D59C8571F2D6}"/>
                  </a:ext>
                </a:extLst>
              </p14:cNvPr>
              <p14:cNvContentPartPr/>
              <p14:nvPr/>
            </p14:nvContentPartPr>
            <p14:xfrm>
              <a:off x="6717531" y="965539"/>
              <a:ext cx="604800" cy="16200"/>
            </p14:xfrm>
          </p:contentPart>
        </mc:Choice>
        <mc:Fallback>
          <p:pic>
            <p:nvPicPr>
              <p:cNvPr id="41126" name="Ink 41125">
                <a:extLst>
                  <a:ext uri="{FF2B5EF4-FFF2-40B4-BE49-F238E27FC236}">
                    <a16:creationId xmlns:a16="http://schemas.microsoft.com/office/drawing/2014/main" id="{657ACC90-12BE-D544-9DDD-D59C8571F2D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2051" y="950059"/>
                <a:ext cx="635400" cy="4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130" name="Group 41129">
            <a:extLst>
              <a:ext uri="{FF2B5EF4-FFF2-40B4-BE49-F238E27FC236}">
                <a16:creationId xmlns:a16="http://schemas.microsoft.com/office/drawing/2014/main" id="{DF9FA9A3-1212-414F-AFCB-6C50FF620D4F}"/>
              </a:ext>
            </a:extLst>
          </p:cNvPr>
          <p:cNvGrpSpPr/>
          <p:nvPr/>
        </p:nvGrpSpPr>
        <p:grpSpPr>
          <a:xfrm>
            <a:off x="6627171" y="1098019"/>
            <a:ext cx="55080" cy="165240"/>
            <a:chOff x="5103171" y="1098019"/>
            <a:chExt cx="55080" cy="16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1128" name="Ink 41127">
                  <a:extLst>
                    <a:ext uri="{FF2B5EF4-FFF2-40B4-BE49-F238E27FC236}">
                      <a16:creationId xmlns:a16="http://schemas.microsoft.com/office/drawing/2014/main" id="{A1B21BC4-7515-FD40-B5AB-5FAF53F0A09B}"/>
                    </a:ext>
                  </a:extLst>
                </p14:cNvPr>
                <p14:cNvContentPartPr/>
                <p14:nvPr/>
              </p14:nvContentPartPr>
              <p14:xfrm>
                <a:off x="5103171" y="1098019"/>
                <a:ext cx="39960" cy="48240"/>
              </p14:xfrm>
            </p:contentPart>
          </mc:Choice>
          <mc:Fallback xmlns="">
            <p:pic>
              <p:nvPicPr>
                <p:cNvPr id="41128" name="Ink 41127">
                  <a:extLst>
                    <a:ext uri="{FF2B5EF4-FFF2-40B4-BE49-F238E27FC236}">
                      <a16:creationId xmlns:a16="http://schemas.microsoft.com/office/drawing/2014/main" id="{A1B21BC4-7515-FD40-B5AB-5FAF53F0A09B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5088051" y="1082899"/>
                  <a:ext cx="705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41129" name="Ink 41128">
                  <a:extLst>
                    <a:ext uri="{FF2B5EF4-FFF2-40B4-BE49-F238E27FC236}">
                      <a16:creationId xmlns:a16="http://schemas.microsoft.com/office/drawing/2014/main" id="{9C8FBCAE-2BB3-F347-A2FA-7EA69466842B}"/>
                    </a:ext>
                  </a:extLst>
                </p14:cNvPr>
                <p14:cNvContentPartPr/>
                <p14:nvPr/>
              </p14:nvContentPartPr>
              <p14:xfrm>
                <a:off x="5122971" y="1222579"/>
                <a:ext cx="35280" cy="40680"/>
              </p14:xfrm>
            </p:contentPart>
          </mc:Choice>
          <mc:Fallback xmlns="">
            <p:pic>
              <p:nvPicPr>
                <p:cNvPr id="41129" name="Ink 41128">
                  <a:extLst>
                    <a:ext uri="{FF2B5EF4-FFF2-40B4-BE49-F238E27FC236}">
                      <a16:creationId xmlns:a16="http://schemas.microsoft.com/office/drawing/2014/main" id="{9C8FBCAE-2BB3-F347-A2FA-7EA69466842B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5107491" y="1207099"/>
                  <a:ext cx="6552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43" name="Group 41142">
            <a:extLst>
              <a:ext uri="{FF2B5EF4-FFF2-40B4-BE49-F238E27FC236}">
                <a16:creationId xmlns:a16="http://schemas.microsoft.com/office/drawing/2014/main" id="{6D6FD0D9-D81D-F64A-93F1-C26DF28BA6C8}"/>
              </a:ext>
            </a:extLst>
          </p:cNvPr>
          <p:cNvGrpSpPr/>
          <p:nvPr/>
        </p:nvGrpSpPr>
        <p:grpSpPr>
          <a:xfrm>
            <a:off x="6607371" y="1377739"/>
            <a:ext cx="840240" cy="601200"/>
            <a:chOff x="5083371" y="1377739"/>
            <a:chExt cx="840240" cy="60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41118" name="Ink 41117">
                  <a:extLst>
                    <a:ext uri="{FF2B5EF4-FFF2-40B4-BE49-F238E27FC236}">
                      <a16:creationId xmlns:a16="http://schemas.microsoft.com/office/drawing/2014/main" id="{EC2524C0-E4B9-EE49-A5A7-86637D79CF82}"/>
                    </a:ext>
                  </a:extLst>
                </p14:cNvPr>
                <p14:cNvContentPartPr/>
                <p14:nvPr/>
              </p14:nvContentPartPr>
              <p14:xfrm>
                <a:off x="5083371" y="1953739"/>
                <a:ext cx="774720" cy="25200"/>
              </p14:xfrm>
            </p:contentPart>
          </mc:Choice>
          <mc:Fallback xmlns="">
            <p:pic>
              <p:nvPicPr>
                <p:cNvPr id="41118" name="Ink 41117">
                  <a:extLst>
                    <a:ext uri="{FF2B5EF4-FFF2-40B4-BE49-F238E27FC236}">
                      <a16:creationId xmlns:a16="http://schemas.microsoft.com/office/drawing/2014/main" id="{EC2524C0-E4B9-EE49-A5A7-86637D79CF82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5067891" y="1938619"/>
                  <a:ext cx="8053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41119" name="Ink 41118">
                  <a:extLst>
                    <a:ext uri="{FF2B5EF4-FFF2-40B4-BE49-F238E27FC236}">
                      <a16:creationId xmlns:a16="http://schemas.microsoft.com/office/drawing/2014/main" id="{A5007490-0161-1E4F-8EB9-8A11E0D826C5}"/>
                    </a:ext>
                  </a:extLst>
                </p14:cNvPr>
                <p14:cNvContentPartPr/>
                <p14:nvPr/>
              </p14:nvContentPartPr>
              <p14:xfrm>
                <a:off x="5911731" y="1962019"/>
                <a:ext cx="11880" cy="1800"/>
              </p14:xfrm>
            </p:contentPart>
          </mc:Choice>
          <mc:Fallback xmlns="">
            <p:pic>
              <p:nvPicPr>
                <p:cNvPr id="41119" name="Ink 41118">
                  <a:extLst>
                    <a:ext uri="{FF2B5EF4-FFF2-40B4-BE49-F238E27FC236}">
                      <a16:creationId xmlns:a16="http://schemas.microsoft.com/office/drawing/2014/main" id="{A5007490-0161-1E4F-8EB9-8A11E0D826C5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5896611" y="1946899"/>
                  <a:ext cx="424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41131" name="Ink 41130">
                  <a:extLst>
                    <a:ext uri="{FF2B5EF4-FFF2-40B4-BE49-F238E27FC236}">
                      <a16:creationId xmlns:a16="http://schemas.microsoft.com/office/drawing/2014/main" id="{830A72EE-C7A8-0F46-97BD-A4FFE330FA07}"/>
                    </a:ext>
                  </a:extLst>
                </p14:cNvPr>
                <p14:cNvContentPartPr/>
                <p14:nvPr/>
              </p14:nvContentPartPr>
              <p14:xfrm>
                <a:off x="5116131" y="1377739"/>
                <a:ext cx="33120" cy="35280"/>
              </p14:xfrm>
            </p:contentPart>
          </mc:Choice>
          <mc:Fallback xmlns="">
            <p:pic>
              <p:nvPicPr>
                <p:cNvPr id="41131" name="Ink 41130">
                  <a:extLst>
                    <a:ext uri="{FF2B5EF4-FFF2-40B4-BE49-F238E27FC236}">
                      <a16:creationId xmlns:a16="http://schemas.microsoft.com/office/drawing/2014/main" id="{830A72EE-C7A8-0F46-97BD-A4FFE330FA0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5100651" y="1362619"/>
                  <a:ext cx="637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41132" name="Ink 41131">
                  <a:extLst>
                    <a:ext uri="{FF2B5EF4-FFF2-40B4-BE49-F238E27FC236}">
                      <a16:creationId xmlns:a16="http://schemas.microsoft.com/office/drawing/2014/main" id="{E4161DAC-83EF-E646-98A2-E916F541623F}"/>
                    </a:ext>
                  </a:extLst>
                </p14:cNvPr>
                <p14:cNvContentPartPr/>
                <p14:nvPr/>
              </p14:nvContentPartPr>
              <p14:xfrm>
                <a:off x="5113971" y="1487179"/>
                <a:ext cx="23760" cy="73080"/>
              </p14:xfrm>
            </p:contentPart>
          </mc:Choice>
          <mc:Fallback xmlns="">
            <p:pic>
              <p:nvPicPr>
                <p:cNvPr id="41132" name="Ink 41131">
                  <a:extLst>
                    <a:ext uri="{FF2B5EF4-FFF2-40B4-BE49-F238E27FC236}">
                      <a16:creationId xmlns:a16="http://schemas.microsoft.com/office/drawing/2014/main" id="{E4161DAC-83EF-E646-98A2-E916F541623F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5098491" y="1472059"/>
                  <a:ext cx="5400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41134" name="Ink 41133">
                  <a:extLst>
                    <a:ext uri="{FF2B5EF4-FFF2-40B4-BE49-F238E27FC236}">
                      <a16:creationId xmlns:a16="http://schemas.microsoft.com/office/drawing/2014/main" id="{C2C2E446-6C2D-6544-869B-10DE7A69E7BC}"/>
                    </a:ext>
                  </a:extLst>
                </p14:cNvPr>
                <p14:cNvContentPartPr/>
                <p14:nvPr/>
              </p14:nvContentPartPr>
              <p14:xfrm>
                <a:off x="5112531" y="1632979"/>
                <a:ext cx="56520" cy="70200"/>
              </p14:xfrm>
            </p:contentPart>
          </mc:Choice>
          <mc:Fallback xmlns="">
            <p:pic>
              <p:nvPicPr>
                <p:cNvPr id="41134" name="Ink 41133">
                  <a:extLst>
                    <a:ext uri="{FF2B5EF4-FFF2-40B4-BE49-F238E27FC236}">
                      <a16:creationId xmlns:a16="http://schemas.microsoft.com/office/drawing/2014/main" id="{C2C2E446-6C2D-6544-869B-10DE7A69E7BC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5097051" y="1617499"/>
                  <a:ext cx="871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41136" name="Ink 41135">
                  <a:extLst>
                    <a:ext uri="{FF2B5EF4-FFF2-40B4-BE49-F238E27FC236}">
                      <a16:creationId xmlns:a16="http://schemas.microsoft.com/office/drawing/2014/main" id="{B3934648-BA64-F141-8258-ABB7C55437DF}"/>
                    </a:ext>
                  </a:extLst>
                </p14:cNvPr>
                <p14:cNvContentPartPr/>
                <p14:nvPr/>
              </p14:nvContentPartPr>
              <p14:xfrm>
                <a:off x="5104971" y="1790299"/>
                <a:ext cx="40680" cy="44280"/>
              </p14:xfrm>
            </p:contentPart>
          </mc:Choice>
          <mc:Fallback xmlns="">
            <p:pic>
              <p:nvPicPr>
                <p:cNvPr id="41136" name="Ink 41135">
                  <a:extLst>
                    <a:ext uri="{FF2B5EF4-FFF2-40B4-BE49-F238E27FC236}">
                      <a16:creationId xmlns:a16="http://schemas.microsoft.com/office/drawing/2014/main" id="{B3934648-BA64-F141-8258-ABB7C55437DF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5089851" y="1775179"/>
                  <a:ext cx="71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41137" name="Ink 41136">
                  <a:extLst>
                    <a:ext uri="{FF2B5EF4-FFF2-40B4-BE49-F238E27FC236}">
                      <a16:creationId xmlns:a16="http://schemas.microsoft.com/office/drawing/2014/main" id="{9C628BD2-2ED3-2F45-854F-80ED31D8FB6C}"/>
                    </a:ext>
                  </a:extLst>
                </p14:cNvPr>
                <p14:cNvContentPartPr/>
                <p14:nvPr/>
              </p14:nvContentPartPr>
              <p14:xfrm>
                <a:off x="5157171" y="1870219"/>
                <a:ext cx="26280" cy="52560"/>
              </p14:xfrm>
            </p:contentPart>
          </mc:Choice>
          <mc:Fallback xmlns="">
            <p:pic>
              <p:nvPicPr>
                <p:cNvPr id="41137" name="Ink 41136">
                  <a:extLst>
                    <a:ext uri="{FF2B5EF4-FFF2-40B4-BE49-F238E27FC236}">
                      <a16:creationId xmlns:a16="http://schemas.microsoft.com/office/drawing/2014/main" id="{9C628BD2-2ED3-2F45-854F-80ED31D8FB6C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5141691" y="1855099"/>
                  <a:ext cx="5688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41138" name="Ink 41137">
                  <a:extLst>
                    <a:ext uri="{FF2B5EF4-FFF2-40B4-BE49-F238E27FC236}">
                      <a16:creationId xmlns:a16="http://schemas.microsoft.com/office/drawing/2014/main" id="{2F4F2A7B-436B-F547-8938-A4DE946DFFB9}"/>
                    </a:ext>
                  </a:extLst>
                </p14:cNvPr>
                <p14:cNvContentPartPr/>
                <p14:nvPr/>
              </p14:nvContentPartPr>
              <p14:xfrm>
                <a:off x="5305491" y="1888939"/>
                <a:ext cx="36720" cy="53280"/>
              </p14:xfrm>
            </p:contentPart>
          </mc:Choice>
          <mc:Fallback xmlns="">
            <p:pic>
              <p:nvPicPr>
                <p:cNvPr id="41138" name="Ink 41137">
                  <a:extLst>
                    <a:ext uri="{FF2B5EF4-FFF2-40B4-BE49-F238E27FC236}">
                      <a16:creationId xmlns:a16="http://schemas.microsoft.com/office/drawing/2014/main" id="{2F4F2A7B-436B-F547-8938-A4DE946DFFB9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5290011" y="1873819"/>
                  <a:ext cx="6696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41139" name="Ink 41138">
                  <a:extLst>
                    <a:ext uri="{FF2B5EF4-FFF2-40B4-BE49-F238E27FC236}">
                      <a16:creationId xmlns:a16="http://schemas.microsoft.com/office/drawing/2014/main" id="{540BC92F-1BCD-2140-BB61-6AB0A7495E30}"/>
                    </a:ext>
                  </a:extLst>
                </p14:cNvPr>
                <p14:cNvContentPartPr/>
                <p14:nvPr/>
              </p14:nvContentPartPr>
              <p14:xfrm>
                <a:off x="5453091" y="1908739"/>
                <a:ext cx="56160" cy="37800"/>
              </p14:xfrm>
            </p:contentPart>
          </mc:Choice>
          <mc:Fallback xmlns="">
            <p:pic>
              <p:nvPicPr>
                <p:cNvPr id="41139" name="Ink 41138">
                  <a:extLst>
                    <a:ext uri="{FF2B5EF4-FFF2-40B4-BE49-F238E27FC236}">
                      <a16:creationId xmlns:a16="http://schemas.microsoft.com/office/drawing/2014/main" id="{540BC92F-1BCD-2140-BB61-6AB0A7495E30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5437971" y="1893619"/>
                  <a:ext cx="867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41140" name="Ink 41139">
                  <a:extLst>
                    <a:ext uri="{FF2B5EF4-FFF2-40B4-BE49-F238E27FC236}">
                      <a16:creationId xmlns:a16="http://schemas.microsoft.com/office/drawing/2014/main" id="{7FCC5C07-2630-8847-B168-3825566509F4}"/>
                    </a:ext>
                  </a:extLst>
                </p14:cNvPr>
                <p14:cNvContentPartPr/>
                <p14:nvPr/>
              </p14:nvContentPartPr>
              <p14:xfrm>
                <a:off x="5638131" y="1906579"/>
                <a:ext cx="49680" cy="59400"/>
              </p14:xfrm>
            </p:contentPart>
          </mc:Choice>
          <mc:Fallback xmlns="">
            <p:pic>
              <p:nvPicPr>
                <p:cNvPr id="41140" name="Ink 41139">
                  <a:extLst>
                    <a:ext uri="{FF2B5EF4-FFF2-40B4-BE49-F238E27FC236}">
                      <a16:creationId xmlns:a16="http://schemas.microsoft.com/office/drawing/2014/main" id="{7FCC5C07-2630-8847-B168-3825566509F4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5622651" y="1891459"/>
                  <a:ext cx="802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41141" name="Ink 41140">
                  <a:extLst>
                    <a:ext uri="{FF2B5EF4-FFF2-40B4-BE49-F238E27FC236}">
                      <a16:creationId xmlns:a16="http://schemas.microsoft.com/office/drawing/2014/main" id="{215BA9EF-218A-CA44-8938-2278D79C0FF3}"/>
                    </a:ext>
                  </a:extLst>
                </p14:cNvPr>
                <p14:cNvContentPartPr/>
                <p14:nvPr/>
              </p14:nvContentPartPr>
              <p14:xfrm>
                <a:off x="5770251" y="1887139"/>
                <a:ext cx="42840" cy="63360"/>
              </p14:xfrm>
            </p:contentPart>
          </mc:Choice>
          <mc:Fallback xmlns="">
            <p:pic>
              <p:nvPicPr>
                <p:cNvPr id="41141" name="Ink 41140">
                  <a:extLst>
                    <a:ext uri="{FF2B5EF4-FFF2-40B4-BE49-F238E27FC236}">
                      <a16:creationId xmlns:a16="http://schemas.microsoft.com/office/drawing/2014/main" id="{215BA9EF-218A-CA44-8938-2278D79C0FF3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755131" y="1871659"/>
                  <a:ext cx="734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41142" name="Ink 41141">
                  <a:extLst>
                    <a:ext uri="{FF2B5EF4-FFF2-40B4-BE49-F238E27FC236}">
                      <a16:creationId xmlns:a16="http://schemas.microsoft.com/office/drawing/2014/main" id="{99D19CB1-ED89-F442-97C0-1E2852B99FDA}"/>
                    </a:ext>
                  </a:extLst>
                </p14:cNvPr>
                <p14:cNvContentPartPr/>
                <p14:nvPr/>
              </p14:nvContentPartPr>
              <p14:xfrm>
                <a:off x="5860971" y="1800379"/>
                <a:ext cx="46080" cy="51120"/>
              </p14:xfrm>
            </p:contentPart>
          </mc:Choice>
          <mc:Fallback xmlns="">
            <p:pic>
              <p:nvPicPr>
                <p:cNvPr id="41142" name="Ink 41141">
                  <a:extLst>
                    <a:ext uri="{FF2B5EF4-FFF2-40B4-BE49-F238E27FC236}">
                      <a16:creationId xmlns:a16="http://schemas.microsoft.com/office/drawing/2014/main" id="{99D19CB1-ED89-F442-97C0-1E2852B99FDA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5845491" y="1784899"/>
                  <a:ext cx="76680" cy="81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54" name="Group 41153">
            <a:extLst>
              <a:ext uri="{FF2B5EF4-FFF2-40B4-BE49-F238E27FC236}">
                <a16:creationId xmlns:a16="http://schemas.microsoft.com/office/drawing/2014/main" id="{4C0DCEE6-6888-B540-83BB-EB2C51AAC23F}"/>
              </a:ext>
            </a:extLst>
          </p:cNvPr>
          <p:cNvGrpSpPr/>
          <p:nvPr/>
        </p:nvGrpSpPr>
        <p:grpSpPr>
          <a:xfrm>
            <a:off x="7335651" y="951859"/>
            <a:ext cx="134280" cy="725400"/>
            <a:chOff x="5811651" y="951859"/>
            <a:chExt cx="134280" cy="725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41123" name="Ink 41122">
                  <a:extLst>
                    <a:ext uri="{FF2B5EF4-FFF2-40B4-BE49-F238E27FC236}">
                      <a16:creationId xmlns:a16="http://schemas.microsoft.com/office/drawing/2014/main" id="{EEBA60FE-B901-A548-856B-FDA5DC3FE8D5}"/>
                    </a:ext>
                  </a:extLst>
                </p14:cNvPr>
                <p14:cNvContentPartPr/>
                <p14:nvPr/>
              </p14:nvContentPartPr>
              <p14:xfrm>
                <a:off x="5821011" y="951859"/>
                <a:ext cx="124920" cy="601920"/>
              </p14:xfrm>
            </p:contentPart>
          </mc:Choice>
          <mc:Fallback xmlns="">
            <p:pic>
              <p:nvPicPr>
                <p:cNvPr id="41123" name="Ink 41122">
                  <a:extLst>
                    <a:ext uri="{FF2B5EF4-FFF2-40B4-BE49-F238E27FC236}">
                      <a16:creationId xmlns:a16="http://schemas.microsoft.com/office/drawing/2014/main" id="{EEBA60FE-B901-A548-856B-FDA5DC3FE8D5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5805891" y="936739"/>
                  <a:ext cx="155520" cy="63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41124" name="Ink 41123">
                  <a:extLst>
                    <a:ext uri="{FF2B5EF4-FFF2-40B4-BE49-F238E27FC236}">
                      <a16:creationId xmlns:a16="http://schemas.microsoft.com/office/drawing/2014/main" id="{2D53E189-0491-E847-A13F-7600618FEF48}"/>
                    </a:ext>
                  </a:extLst>
                </p14:cNvPr>
                <p14:cNvContentPartPr/>
                <p14:nvPr/>
              </p14:nvContentPartPr>
              <p14:xfrm>
                <a:off x="5811651" y="977779"/>
                <a:ext cx="20520" cy="11160"/>
              </p14:xfrm>
            </p:contentPart>
          </mc:Choice>
          <mc:Fallback xmlns="">
            <p:pic>
              <p:nvPicPr>
                <p:cNvPr id="41124" name="Ink 41123">
                  <a:extLst>
                    <a:ext uri="{FF2B5EF4-FFF2-40B4-BE49-F238E27FC236}">
                      <a16:creationId xmlns:a16="http://schemas.microsoft.com/office/drawing/2014/main" id="{2D53E189-0491-E847-A13F-7600618FEF48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5796531" y="962659"/>
                  <a:ext cx="511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41144" name="Ink 41143">
                  <a:extLst>
                    <a:ext uri="{FF2B5EF4-FFF2-40B4-BE49-F238E27FC236}">
                      <a16:creationId xmlns:a16="http://schemas.microsoft.com/office/drawing/2014/main" id="{1AA3EE75-DBDE-0E4E-9525-4B98143B88F0}"/>
                    </a:ext>
                  </a:extLst>
                </p14:cNvPr>
                <p14:cNvContentPartPr/>
                <p14:nvPr/>
              </p14:nvContentPartPr>
              <p14:xfrm>
                <a:off x="5900931" y="1651339"/>
                <a:ext cx="33840" cy="25920"/>
              </p14:xfrm>
            </p:contentPart>
          </mc:Choice>
          <mc:Fallback xmlns="">
            <p:pic>
              <p:nvPicPr>
                <p:cNvPr id="41144" name="Ink 41143">
                  <a:extLst>
                    <a:ext uri="{FF2B5EF4-FFF2-40B4-BE49-F238E27FC236}">
                      <a16:creationId xmlns:a16="http://schemas.microsoft.com/office/drawing/2014/main" id="{1AA3EE75-DBDE-0E4E-9525-4B98143B88F0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5885451" y="1636219"/>
                  <a:ext cx="644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41145" name="Ink 41144">
                  <a:extLst>
                    <a:ext uri="{FF2B5EF4-FFF2-40B4-BE49-F238E27FC236}">
                      <a16:creationId xmlns:a16="http://schemas.microsoft.com/office/drawing/2014/main" id="{11DBC1E7-CC00-C44A-904F-49E1DC055D6F}"/>
                    </a:ext>
                  </a:extLst>
                </p14:cNvPr>
                <p14:cNvContentPartPr/>
                <p14:nvPr/>
              </p14:nvContentPartPr>
              <p14:xfrm>
                <a:off x="5856651" y="1481059"/>
                <a:ext cx="15120" cy="23400"/>
              </p14:xfrm>
            </p:contentPart>
          </mc:Choice>
          <mc:Fallback xmlns="">
            <p:pic>
              <p:nvPicPr>
                <p:cNvPr id="41145" name="Ink 41144">
                  <a:extLst>
                    <a:ext uri="{FF2B5EF4-FFF2-40B4-BE49-F238E27FC236}">
                      <a16:creationId xmlns:a16="http://schemas.microsoft.com/office/drawing/2014/main" id="{11DBC1E7-CC00-C44A-904F-49E1DC055D6F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5841531" y="1465579"/>
                  <a:ext cx="45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41146" name="Ink 41145">
                  <a:extLst>
                    <a:ext uri="{FF2B5EF4-FFF2-40B4-BE49-F238E27FC236}">
                      <a16:creationId xmlns:a16="http://schemas.microsoft.com/office/drawing/2014/main" id="{CBCCB339-9B9E-3E48-8CAF-01A70B2BCEB8}"/>
                    </a:ext>
                  </a:extLst>
                </p14:cNvPr>
                <p14:cNvContentPartPr/>
                <p14:nvPr/>
              </p14:nvContentPartPr>
              <p14:xfrm>
                <a:off x="5880771" y="1292059"/>
                <a:ext cx="36000" cy="28440"/>
              </p14:xfrm>
            </p:contentPart>
          </mc:Choice>
          <mc:Fallback xmlns="">
            <p:pic>
              <p:nvPicPr>
                <p:cNvPr id="41146" name="Ink 41145">
                  <a:extLst>
                    <a:ext uri="{FF2B5EF4-FFF2-40B4-BE49-F238E27FC236}">
                      <a16:creationId xmlns:a16="http://schemas.microsoft.com/office/drawing/2014/main" id="{CBCCB339-9B9E-3E48-8CAF-01A70B2BCEB8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5865651" y="1276939"/>
                  <a:ext cx="662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41147" name="Ink 41146">
                  <a:extLst>
                    <a:ext uri="{FF2B5EF4-FFF2-40B4-BE49-F238E27FC236}">
                      <a16:creationId xmlns:a16="http://schemas.microsoft.com/office/drawing/2014/main" id="{0C7C8A8C-4F6A-5044-9CAA-7CFF4CB1738A}"/>
                    </a:ext>
                  </a:extLst>
                </p14:cNvPr>
                <p14:cNvContentPartPr/>
                <p14:nvPr/>
              </p14:nvContentPartPr>
              <p14:xfrm>
                <a:off x="5879691" y="1138339"/>
                <a:ext cx="49320" cy="40680"/>
              </p14:xfrm>
            </p:contentPart>
          </mc:Choice>
          <mc:Fallback xmlns="">
            <p:pic>
              <p:nvPicPr>
                <p:cNvPr id="41147" name="Ink 41146">
                  <a:extLst>
                    <a:ext uri="{FF2B5EF4-FFF2-40B4-BE49-F238E27FC236}">
                      <a16:creationId xmlns:a16="http://schemas.microsoft.com/office/drawing/2014/main" id="{0C7C8A8C-4F6A-5044-9CAA-7CFF4CB1738A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5864211" y="1123219"/>
                  <a:ext cx="79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41148" name="Ink 41147">
                  <a:extLst>
                    <a:ext uri="{FF2B5EF4-FFF2-40B4-BE49-F238E27FC236}">
                      <a16:creationId xmlns:a16="http://schemas.microsoft.com/office/drawing/2014/main" id="{793506FA-3D12-F24A-AEF9-04BBE1788277}"/>
                    </a:ext>
                  </a:extLst>
                </p14:cNvPr>
                <p14:cNvContentPartPr/>
                <p14:nvPr/>
              </p14:nvContentPartPr>
              <p14:xfrm>
                <a:off x="5874291" y="1033939"/>
                <a:ext cx="37800" cy="27360"/>
              </p14:xfrm>
            </p:contentPart>
          </mc:Choice>
          <mc:Fallback xmlns="">
            <p:pic>
              <p:nvPicPr>
                <p:cNvPr id="41148" name="Ink 41147">
                  <a:extLst>
                    <a:ext uri="{FF2B5EF4-FFF2-40B4-BE49-F238E27FC236}">
                      <a16:creationId xmlns:a16="http://schemas.microsoft.com/office/drawing/2014/main" id="{793506FA-3D12-F24A-AEF9-04BBE1788277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5858811" y="1018459"/>
                  <a:ext cx="68400" cy="5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53" name="Group 41152">
            <a:extLst>
              <a:ext uri="{FF2B5EF4-FFF2-40B4-BE49-F238E27FC236}">
                <a16:creationId xmlns:a16="http://schemas.microsoft.com/office/drawing/2014/main" id="{E96027B6-2929-B841-991B-0B598618FE21}"/>
              </a:ext>
            </a:extLst>
          </p:cNvPr>
          <p:cNvGrpSpPr/>
          <p:nvPr/>
        </p:nvGrpSpPr>
        <p:grpSpPr>
          <a:xfrm>
            <a:off x="6783771" y="991459"/>
            <a:ext cx="400320" cy="51480"/>
            <a:chOff x="5259771" y="991459"/>
            <a:chExt cx="400320" cy="5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41149" name="Ink 41148">
                  <a:extLst>
                    <a:ext uri="{FF2B5EF4-FFF2-40B4-BE49-F238E27FC236}">
                      <a16:creationId xmlns:a16="http://schemas.microsoft.com/office/drawing/2014/main" id="{4B1A6624-C61C-5046-A0F2-3222663DF013}"/>
                    </a:ext>
                  </a:extLst>
                </p14:cNvPr>
                <p14:cNvContentPartPr/>
                <p14:nvPr/>
              </p14:nvContentPartPr>
              <p14:xfrm>
                <a:off x="5633091" y="1012339"/>
                <a:ext cx="27000" cy="28080"/>
              </p14:xfrm>
            </p:contentPart>
          </mc:Choice>
          <mc:Fallback xmlns="">
            <p:pic>
              <p:nvPicPr>
                <p:cNvPr id="41149" name="Ink 41148">
                  <a:extLst>
                    <a:ext uri="{FF2B5EF4-FFF2-40B4-BE49-F238E27FC236}">
                      <a16:creationId xmlns:a16="http://schemas.microsoft.com/office/drawing/2014/main" id="{4B1A6624-C61C-5046-A0F2-3222663DF013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5617611" y="997219"/>
                  <a:ext cx="5760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41150" name="Ink 41149">
                  <a:extLst>
                    <a:ext uri="{FF2B5EF4-FFF2-40B4-BE49-F238E27FC236}">
                      <a16:creationId xmlns:a16="http://schemas.microsoft.com/office/drawing/2014/main" id="{2EDBD0F0-1C31-B447-9000-A0B218F548FF}"/>
                    </a:ext>
                  </a:extLst>
                </p14:cNvPr>
                <p14:cNvContentPartPr/>
                <p14:nvPr/>
              </p14:nvContentPartPr>
              <p14:xfrm>
                <a:off x="5482251" y="1003339"/>
                <a:ext cx="28800" cy="39600"/>
              </p14:xfrm>
            </p:contentPart>
          </mc:Choice>
          <mc:Fallback xmlns="">
            <p:pic>
              <p:nvPicPr>
                <p:cNvPr id="41150" name="Ink 41149">
                  <a:extLst>
                    <a:ext uri="{FF2B5EF4-FFF2-40B4-BE49-F238E27FC236}">
                      <a16:creationId xmlns:a16="http://schemas.microsoft.com/office/drawing/2014/main" id="{2EDBD0F0-1C31-B447-9000-A0B218F548FF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5466771" y="988219"/>
                  <a:ext cx="590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41151" name="Ink 41150">
                  <a:extLst>
                    <a:ext uri="{FF2B5EF4-FFF2-40B4-BE49-F238E27FC236}">
                      <a16:creationId xmlns:a16="http://schemas.microsoft.com/office/drawing/2014/main" id="{C22902B9-C332-D046-8468-92A42693CEE3}"/>
                    </a:ext>
                  </a:extLst>
                </p14:cNvPr>
                <p14:cNvContentPartPr/>
                <p14:nvPr/>
              </p14:nvContentPartPr>
              <p14:xfrm>
                <a:off x="5335011" y="1007659"/>
                <a:ext cx="44280" cy="35280"/>
              </p14:xfrm>
            </p:contentPart>
          </mc:Choice>
          <mc:Fallback xmlns="">
            <p:pic>
              <p:nvPicPr>
                <p:cNvPr id="41151" name="Ink 41150">
                  <a:extLst>
                    <a:ext uri="{FF2B5EF4-FFF2-40B4-BE49-F238E27FC236}">
                      <a16:creationId xmlns:a16="http://schemas.microsoft.com/office/drawing/2014/main" id="{C22902B9-C332-D046-8468-92A42693CEE3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5319531" y="992539"/>
                  <a:ext cx="745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41152" name="Ink 41151">
                  <a:extLst>
                    <a:ext uri="{FF2B5EF4-FFF2-40B4-BE49-F238E27FC236}">
                      <a16:creationId xmlns:a16="http://schemas.microsoft.com/office/drawing/2014/main" id="{F15B369B-9153-4047-9379-7A3FDC38A9C9}"/>
                    </a:ext>
                  </a:extLst>
                </p14:cNvPr>
                <p14:cNvContentPartPr/>
                <p14:nvPr/>
              </p14:nvContentPartPr>
              <p14:xfrm>
                <a:off x="5259771" y="991459"/>
                <a:ext cx="39240" cy="38160"/>
              </p14:xfrm>
            </p:contentPart>
          </mc:Choice>
          <mc:Fallback xmlns="">
            <p:pic>
              <p:nvPicPr>
                <p:cNvPr id="41152" name="Ink 41151">
                  <a:extLst>
                    <a:ext uri="{FF2B5EF4-FFF2-40B4-BE49-F238E27FC236}">
                      <a16:creationId xmlns:a16="http://schemas.microsoft.com/office/drawing/2014/main" id="{F15B369B-9153-4047-9379-7A3FDC38A9C9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5244291" y="976339"/>
                  <a:ext cx="69480" cy="6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80" name="Group 41179">
            <a:extLst>
              <a:ext uri="{FF2B5EF4-FFF2-40B4-BE49-F238E27FC236}">
                <a16:creationId xmlns:a16="http://schemas.microsoft.com/office/drawing/2014/main" id="{0A0704E3-D58A-B64A-8178-9110F85931BA}"/>
              </a:ext>
            </a:extLst>
          </p:cNvPr>
          <p:cNvGrpSpPr/>
          <p:nvPr/>
        </p:nvGrpSpPr>
        <p:grpSpPr>
          <a:xfrm>
            <a:off x="5592531" y="1068859"/>
            <a:ext cx="867960" cy="641520"/>
            <a:chOff x="4068531" y="1068859"/>
            <a:chExt cx="867960" cy="64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41155" name="Ink 41154">
                  <a:extLst>
                    <a:ext uri="{FF2B5EF4-FFF2-40B4-BE49-F238E27FC236}">
                      <a16:creationId xmlns:a16="http://schemas.microsoft.com/office/drawing/2014/main" id="{CEB4AF89-DB19-4343-8C4A-9BEFA89823AB}"/>
                    </a:ext>
                  </a:extLst>
                </p14:cNvPr>
                <p14:cNvContentPartPr/>
                <p14:nvPr/>
              </p14:nvContentPartPr>
              <p14:xfrm>
                <a:off x="4177611" y="1099819"/>
                <a:ext cx="10080" cy="177480"/>
              </p14:xfrm>
            </p:contentPart>
          </mc:Choice>
          <mc:Fallback xmlns="">
            <p:pic>
              <p:nvPicPr>
                <p:cNvPr id="41155" name="Ink 41154">
                  <a:extLst>
                    <a:ext uri="{FF2B5EF4-FFF2-40B4-BE49-F238E27FC236}">
                      <a16:creationId xmlns:a16="http://schemas.microsoft.com/office/drawing/2014/main" id="{CEB4AF89-DB19-4343-8C4A-9BEFA89823AB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4162491" y="1084339"/>
                  <a:ext cx="406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41156" name="Ink 41155">
                  <a:extLst>
                    <a:ext uri="{FF2B5EF4-FFF2-40B4-BE49-F238E27FC236}">
                      <a16:creationId xmlns:a16="http://schemas.microsoft.com/office/drawing/2014/main" id="{6243C6D7-02F4-FA49-BF17-C31EFBB42058}"/>
                    </a:ext>
                  </a:extLst>
                </p14:cNvPr>
                <p14:cNvContentPartPr/>
                <p14:nvPr/>
              </p14:nvContentPartPr>
              <p14:xfrm>
                <a:off x="4114611" y="1099459"/>
                <a:ext cx="135000" cy="36360"/>
              </p14:xfrm>
            </p:contentPart>
          </mc:Choice>
          <mc:Fallback xmlns="">
            <p:pic>
              <p:nvPicPr>
                <p:cNvPr id="41156" name="Ink 41155">
                  <a:extLst>
                    <a:ext uri="{FF2B5EF4-FFF2-40B4-BE49-F238E27FC236}">
                      <a16:creationId xmlns:a16="http://schemas.microsoft.com/office/drawing/2014/main" id="{6243C6D7-02F4-FA49-BF17-C31EFBB42058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4099491" y="1084339"/>
                  <a:ext cx="1652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41157" name="Ink 41156">
                  <a:extLst>
                    <a:ext uri="{FF2B5EF4-FFF2-40B4-BE49-F238E27FC236}">
                      <a16:creationId xmlns:a16="http://schemas.microsoft.com/office/drawing/2014/main" id="{D924A020-E821-8540-A498-4D2B1DE9AB34}"/>
                    </a:ext>
                  </a:extLst>
                </p14:cNvPr>
                <p14:cNvContentPartPr/>
                <p14:nvPr/>
              </p14:nvContentPartPr>
              <p14:xfrm>
                <a:off x="4273731" y="1084339"/>
                <a:ext cx="70920" cy="183240"/>
              </p14:xfrm>
            </p:contentPart>
          </mc:Choice>
          <mc:Fallback xmlns="">
            <p:pic>
              <p:nvPicPr>
                <p:cNvPr id="41157" name="Ink 41156">
                  <a:extLst>
                    <a:ext uri="{FF2B5EF4-FFF2-40B4-BE49-F238E27FC236}">
                      <a16:creationId xmlns:a16="http://schemas.microsoft.com/office/drawing/2014/main" id="{D924A020-E821-8540-A498-4D2B1DE9AB34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4258251" y="1068859"/>
                  <a:ext cx="1015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41158" name="Ink 41157">
                  <a:extLst>
                    <a:ext uri="{FF2B5EF4-FFF2-40B4-BE49-F238E27FC236}">
                      <a16:creationId xmlns:a16="http://schemas.microsoft.com/office/drawing/2014/main" id="{2829EE90-A5CE-5D46-8553-E0E321A4DAF9}"/>
                    </a:ext>
                  </a:extLst>
                </p14:cNvPr>
                <p14:cNvContentPartPr/>
                <p14:nvPr/>
              </p14:nvContentPartPr>
              <p14:xfrm>
                <a:off x="4381371" y="1185139"/>
                <a:ext cx="32400" cy="78840"/>
              </p14:xfrm>
            </p:contentPart>
          </mc:Choice>
          <mc:Fallback xmlns="">
            <p:pic>
              <p:nvPicPr>
                <p:cNvPr id="41158" name="Ink 41157">
                  <a:extLst>
                    <a:ext uri="{FF2B5EF4-FFF2-40B4-BE49-F238E27FC236}">
                      <a16:creationId xmlns:a16="http://schemas.microsoft.com/office/drawing/2014/main" id="{2829EE90-A5CE-5D46-8553-E0E321A4DAF9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4366251" y="1170019"/>
                  <a:ext cx="62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41159" name="Ink 41158">
                  <a:extLst>
                    <a:ext uri="{FF2B5EF4-FFF2-40B4-BE49-F238E27FC236}">
                      <a16:creationId xmlns:a16="http://schemas.microsoft.com/office/drawing/2014/main" id="{DED2A6ED-2210-0946-8F90-7A35E87398A4}"/>
                    </a:ext>
                  </a:extLst>
                </p14:cNvPr>
                <p14:cNvContentPartPr/>
                <p14:nvPr/>
              </p14:nvContentPartPr>
              <p14:xfrm>
                <a:off x="4450851" y="1181539"/>
                <a:ext cx="39960" cy="72000"/>
              </p14:xfrm>
            </p:contentPart>
          </mc:Choice>
          <mc:Fallback xmlns="">
            <p:pic>
              <p:nvPicPr>
                <p:cNvPr id="41159" name="Ink 41158">
                  <a:extLst>
                    <a:ext uri="{FF2B5EF4-FFF2-40B4-BE49-F238E27FC236}">
                      <a16:creationId xmlns:a16="http://schemas.microsoft.com/office/drawing/2014/main" id="{DED2A6ED-2210-0946-8F90-7A35E87398A4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4435731" y="1166419"/>
                  <a:ext cx="7020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41160" name="Ink 41159">
                  <a:extLst>
                    <a:ext uri="{FF2B5EF4-FFF2-40B4-BE49-F238E27FC236}">
                      <a16:creationId xmlns:a16="http://schemas.microsoft.com/office/drawing/2014/main" id="{BFFE4D2C-D8A4-5D4A-81DE-43CF155AF6F8}"/>
                    </a:ext>
                  </a:extLst>
                </p14:cNvPr>
                <p14:cNvContentPartPr/>
                <p14:nvPr/>
              </p14:nvContentPartPr>
              <p14:xfrm>
                <a:off x="4521771" y="1171459"/>
                <a:ext cx="90720" cy="76320"/>
              </p14:xfrm>
            </p:contentPart>
          </mc:Choice>
          <mc:Fallback xmlns="">
            <p:pic>
              <p:nvPicPr>
                <p:cNvPr id="41160" name="Ink 41159">
                  <a:extLst>
                    <a:ext uri="{FF2B5EF4-FFF2-40B4-BE49-F238E27FC236}">
                      <a16:creationId xmlns:a16="http://schemas.microsoft.com/office/drawing/2014/main" id="{BFFE4D2C-D8A4-5D4A-81DE-43CF155AF6F8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4506651" y="1156339"/>
                  <a:ext cx="1213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41161" name="Ink 41160">
                  <a:extLst>
                    <a:ext uri="{FF2B5EF4-FFF2-40B4-BE49-F238E27FC236}">
                      <a16:creationId xmlns:a16="http://schemas.microsoft.com/office/drawing/2014/main" id="{56663087-042A-3847-857E-B6C9265EB83A}"/>
                    </a:ext>
                  </a:extLst>
                </p14:cNvPr>
                <p14:cNvContentPartPr/>
                <p14:nvPr/>
              </p14:nvContentPartPr>
              <p14:xfrm>
                <a:off x="4654611" y="1166419"/>
                <a:ext cx="51480" cy="65520"/>
              </p14:xfrm>
            </p:contentPart>
          </mc:Choice>
          <mc:Fallback xmlns="">
            <p:pic>
              <p:nvPicPr>
                <p:cNvPr id="41161" name="Ink 41160">
                  <a:extLst>
                    <a:ext uri="{FF2B5EF4-FFF2-40B4-BE49-F238E27FC236}">
                      <a16:creationId xmlns:a16="http://schemas.microsoft.com/office/drawing/2014/main" id="{56663087-042A-3847-857E-B6C9265EB83A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4639491" y="1150939"/>
                  <a:ext cx="820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41162" name="Ink 41161">
                  <a:extLst>
                    <a:ext uri="{FF2B5EF4-FFF2-40B4-BE49-F238E27FC236}">
                      <a16:creationId xmlns:a16="http://schemas.microsoft.com/office/drawing/2014/main" id="{4A48C60F-CC01-DD44-AFB4-E5C00528D48B}"/>
                    </a:ext>
                  </a:extLst>
                </p14:cNvPr>
                <p14:cNvContentPartPr/>
                <p14:nvPr/>
              </p14:nvContentPartPr>
              <p14:xfrm>
                <a:off x="4774491" y="1068859"/>
                <a:ext cx="11160" cy="172440"/>
              </p14:xfrm>
            </p:contentPart>
          </mc:Choice>
          <mc:Fallback xmlns="">
            <p:pic>
              <p:nvPicPr>
                <p:cNvPr id="41162" name="Ink 41161">
                  <a:extLst>
                    <a:ext uri="{FF2B5EF4-FFF2-40B4-BE49-F238E27FC236}">
                      <a16:creationId xmlns:a16="http://schemas.microsoft.com/office/drawing/2014/main" id="{4A48C60F-CC01-DD44-AFB4-E5C00528D48B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4759011" y="1053379"/>
                  <a:ext cx="417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41164" name="Ink 41163">
                  <a:extLst>
                    <a:ext uri="{FF2B5EF4-FFF2-40B4-BE49-F238E27FC236}">
                      <a16:creationId xmlns:a16="http://schemas.microsoft.com/office/drawing/2014/main" id="{1A53B7E8-2AA3-1149-B1B1-7048BBF6BAAE}"/>
                    </a:ext>
                  </a:extLst>
                </p14:cNvPr>
                <p14:cNvContentPartPr/>
                <p14:nvPr/>
              </p14:nvContentPartPr>
              <p14:xfrm>
                <a:off x="4068531" y="1464139"/>
                <a:ext cx="12960" cy="63360"/>
              </p14:xfrm>
            </p:contentPart>
          </mc:Choice>
          <mc:Fallback xmlns="">
            <p:pic>
              <p:nvPicPr>
                <p:cNvPr id="41164" name="Ink 41163">
                  <a:extLst>
                    <a:ext uri="{FF2B5EF4-FFF2-40B4-BE49-F238E27FC236}">
                      <a16:creationId xmlns:a16="http://schemas.microsoft.com/office/drawing/2014/main" id="{1A53B7E8-2AA3-1149-B1B1-7048BBF6BAAE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4053051" y="1448659"/>
                  <a:ext cx="432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41165" name="Ink 41164">
                  <a:extLst>
                    <a:ext uri="{FF2B5EF4-FFF2-40B4-BE49-F238E27FC236}">
                      <a16:creationId xmlns:a16="http://schemas.microsoft.com/office/drawing/2014/main" id="{FCC5FAC4-2954-7240-B541-F87023814461}"/>
                    </a:ext>
                  </a:extLst>
                </p14:cNvPr>
                <p14:cNvContentPartPr/>
                <p14:nvPr/>
              </p14:nvContentPartPr>
              <p14:xfrm>
                <a:off x="4092651" y="1388179"/>
                <a:ext cx="1440" cy="14400"/>
              </p14:xfrm>
            </p:contentPart>
          </mc:Choice>
          <mc:Fallback xmlns="">
            <p:pic>
              <p:nvPicPr>
                <p:cNvPr id="41165" name="Ink 41164">
                  <a:extLst>
                    <a:ext uri="{FF2B5EF4-FFF2-40B4-BE49-F238E27FC236}">
                      <a16:creationId xmlns:a16="http://schemas.microsoft.com/office/drawing/2014/main" id="{FCC5FAC4-2954-7240-B541-F87023814461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4077531" y="1372699"/>
                  <a:ext cx="31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41166" name="Ink 41165">
                  <a:extLst>
                    <a:ext uri="{FF2B5EF4-FFF2-40B4-BE49-F238E27FC236}">
                      <a16:creationId xmlns:a16="http://schemas.microsoft.com/office/drawing/2014/main" id="{C1DA082F-107B-2E4D-AE5A-9850397B5CEE}"/>
                    </a:ext>
                  </a:extLst>
                </p14:cNvPr>
                <p14:cNvContentPartPr/>
                <p14:nvPr/>
              </p14:nvContentPartPr>
              <p14:xfrm>
                <a:off x="4150251" y="1449379"/>
                <a:ext cx="72000" cy="71280"/>
              </p14:xfrm>
            </p:contentPart>
          </mc:Choice>
          <mc:Fallback xmlns="">
            <p:pic>
              <p:nvPicPr>
                <p:cNvPr id="41166" name="Ink 41165">
                  <a:extLst>
                    <a:ext uri="{FF2B5EF4-FFF2-40B4-BE49-F238E27FC236}">
                      <a16:creationId xmlns:a16="http://schemas.microsoft.com/office/drawing/2014/main" id="{C1DA082F-107B-2E4D-AE5A-9850397B5CEE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4135131" y="1433899"/>
                  <a:ext cx="1026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41167" name="Ink 41166">
                  <a:extLst>
                    <a:ext uri="{FF2B5EF4-FFF2-40B4-BE49-F238E27FC236}">
                      <a16:creationId xmlns:a16="http://schemas.microsoft.com/office/drawing/2014/main" id="{76895F4A-710C-D84F-9826-403192F789AF}"/>
                    </a:ext>
                  </a:extLst>
                </p14:cNvPr>
                <p14:cNvContentPartPr/>
                <p14:nvPr/>
              </p14:nvContentPartPr>
              <p14:xfrm>
                <a:off x="4271211" y="1423819"/>
                <a:ext cx="44640" cy="95400"/>
              </p14:xfrm>
            </p:contentPart>
          </mc:Choice>
          <mc:Fallback xmlns="">
            <p:pic>
              <p:nvPicPr>
                <p:cNvPr id="41167" name="Ink 41166">
                  <a:extLst>
                    <a:ext uri="{FF2B5EF4-FFF2-40B4-BE49-F238E27FC236}">
                      <a16:creationId xmlns:a16="http://schemas.microsoft.com/office/drawing/2014/main" id="{76895F4A-710C-D84F-9826-403192F789AF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4255731" y="1408699"/>
                  <a:ext cx="752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41168" name="Ink 41167">
                  <a:extLst>
                    <a:ext uri="{FF2B5EF4-FFF2-40B4-BE49-F238E27FC236}">
                      <a16:creationId xmlns:a16="http://schemas.microsoft.com/office/drawing/2014/main" id="{DAD681B4-0048-B746-B9A8-5A1D9ADBB52E}"/>
                    </a:ext>
                  </a:extLst>
                </p14:cNvPr>
                <p14:cNvContentPartPr/>
                <p14:nvPr/>
              </p14:nvContentPartPr>
              <p14:xfrm>
                <a:off x="4370571" y="1442179"/>
                <a:ext cx="48960" cy="66600"/>
              </p14:xfrm>
            </p:contentPart>
          </mc:Choice>
          <mc:Fallback xmlns="">
            <p:pic>
              <p:nvPicPr>
                <p:cNvPr id="41168" name="Ink 41167">
                  <a:extLst>
                    <a:ext uri="{FF2B5EF4-FFF2-40B4-BE49-F238E27FC236}">
                      <a16:creationId xmlns:a16="http://schemas.microsoft.com/office/drawing/2014/main" id="{DAD681B4-0048-B746-B9A8-5A1D9ADBB52E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4355451" y="1427059"/>
                  <a:ext cx="792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41169" name="Ink 41168">
                  <a:extLst>
                    <a:ext uri="{FF2B5EF4-FFF2-40B4-BE49-F238E27FC236}">
                      <a16:creationId xmlns:a16="http://schemas.microsoft.com/office/drawing/2014/main" id="{7642140E-43B4-AA4F-89CD-FBEAF7701D0C}"/>
                    </a:ext>
                  </a:extLst>
                </p14:cNvPr>
                <p14:cNvContentPartPr/>
                <p14:nvPr/>
              </p14:nvContentPartPr>
              <p14:xfrm>
                <a:off x="4470651" y="1365139"/>
                <a:ext cx="14760" cy="131040"/>
              </p14:xfrm>
            </p:contentPart>
          </mc:Choice>
          <mc:Fallback xmlns="">
            <p:pic>
              <p:nvPicPr>
                <p:cNvPr id="41169" name="Ink 41168">
                  <a:extLst>
                    <a:ext uri="{FF2B5EF4-FFF2-40B4-BE49-F238E27FC236}">
                      <a16:creationId xmlns:a16="http://schemas.microsoft.com/office/drawing/2014/main" id="{7642140E-43B4-AA4F-89CD-FBEAF7701D0C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4455171" y="1350019"/>
                  <a:ext cx="450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41170" name="Ink 41169">
                  <a:extLst>
                    <a:ext uri="{FF2B5EF4-FFF2-40B4-BE49-F238E27FC236}">
                      <a16:creationId xmlns:a16="http://schemas.microsoft.com/office/drawing/2014/main" id="{69D4A57B-668E-1945-844A-817FD37B7860}"/>
                    </a:ext>
                  </a:extLst>
                </p14:cNvPr>
                <p14:cNvContentPartPr/>
                <p14:nvPr/>
              </p14:nvContentPartPr>
              <p14:xfrm>
                <a:off x="4533291" y="1422379"/>
                <a:ext cx="62640" cy="69840"/>
              </p14:xfrm>
            </p:contentPart>
          </mc:Choice>
          <mc:Fallback xmlns="">
            <p:pic>
              <p:nvPicPr>
                <p:cNvPr id="41170" name="Ink 41169">
                  <a:extLst>
                    <a:ext uri="{FF2B5EF4-FFF2-40B4-BE49-F238E27FC236}">
                      <a16:creationId xmlns:a16="http://schemas.microsoft.com/office/drawing/2014/main" id="{69D4A57B-668E-1945-844A-817FD37B7860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4518171" y="1406899"/>
                  <a:ext cx="9288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41171" name="Ink 41170">
                  <a:extLst>
                    <a:ext uri="{FF2B5EF4-FFF2-40B4-BE49-F238E27FC236}">
                      <a16:creationId xmlns:a16="http://schemas.microsoft.com/office/drawing/2014/main" id="{DC2544A4-FC85-B04F-B4A9-D29D2C7D729E}"/>
                    </a:ext>
                  </a:extLst>
                </p14:cNvPr>
                <p14:cNvContentPartPr/>
                <p14:nvPr/>
              </p14:nvContentPartPr>
              <p14:xfrm>
                <a:off x="4662891" y="1319059"/>
                <a:ext cx="3600" cy="173520"/>
              </p14:xfrm>
            </p:contentPart>
          </mc:Choice>
          <mc:Fallback xmlns="">
            <p:pic>
              <p:nvPicPr>
                <p:cNvPr id="41171" name="Ink 41170">
                  <a:extLst>
                    <a:ext uri="{FF2B5EF4-FFF2-40B4-BE49-F238E27FC236}">
                      <a16:creationId xmlns:a16="http://schemas.microsoft.com/office/drawing/2014/main" id="{DC2544A4-FC85-B04F-B4A9-D29D2C7D729E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4647771" y="1303579"/>
                  <a:ext cx="3420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41172" name="Ink 41171">
                  <a:extLst>
                    <a:ext uri="{FF2B5EF4-FFF2-40B4-BE49-F238E27FC236}">
                      <a16:creationId xmlns:a16="http://schemas.microsoft.com/office/drawing/2014/main" id="{63AF2A8B-18C3-F04A-BD6A-9FDFF11DAAD1}"/>
                    </a:ext>
                  </a:extLst>
                </p14:cNvPr>
                <p14:cNvContentPartPr/>
                <p14:nvPr/>
              </p14:nvContentPartPr>
              <p14:xfrm>
                <a:off x="4624011" y="1406539"/>
                <a:ext cx="75960" cy="19800"/>
              </p14:xfrm>
            </p:contentPart>
          </mc:Choice>
          <mc:Fallback xmlns="">
            <p:pic>
              <p:nvPicPr>
                <p:cNvPr id="41172" name="Ink 41171">
                  <a:extLst>
                    <a:ext uri="{FF2B5EF4-FFF2-40B4-BE49-F238E27FC236}">
                      <a16:creationId xmlns:a16="http://schemas.microsoft.com/office/drawing/2014/main" id="{63AF2A8B-18C3-F04A-BD6A-9FDFF11DAAD1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4608531" y="1391419"/>
                  <a:ext cx="1065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41173" name="Ink 41172">
                  <a:extLst>
                    <a:ext uri="{FF2B5EF4-FFF2-40B4-BE49-F238E27FC236}">
                      <a16:creationId xmlns:a16="http://schemas.microsoft.com/office/drawing/2014/main" id="{4CC0B267-DDE0-4048-9AC7-EC6C53854DFC}"/>
                    </a:ext>
                  </a:extLst>
                </p14:cNvPr>
                <p14:cNvContentPartPr/>
                <p14:nvPr/>
              </p14:nvContentPartPr>
              <p14:xfrm>
                <a:off x="4740291" y="1425979"/>
                <a:ext cx="2880" cy="60840"/>
              </p14:xfrm>
            </p:contentPart>
          </mc:Choice>
          <mc:Fallback xmlns="">
            <p:pic>
              <p:nvPicPr>
                <p:cNvPr id="41173" name="Ink 41172">
                  <a:extLst>
                    <a:ext uri="{FF2B5EF4-FFF2-40B4-BE49-F238E27FC236}">
                      <a16:creationId xmlns:a16="http://schemas.microsoft.com/office/drawing/2014/main" id="{4CC0B267-DDE0-4048-9AC7-EC6C53854DFC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4725171" y="1410859"/>
                  <a:ext cx="334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41174" name="Ink 41173">
                  <a:extLst>
                    <a:ext uri="{FF2B5EF4-FFF2-40B4-BE49-F238E27FC236}">
                      <a16:creationId xmlns:a16="http://schemas.microsoft.com/office/drawing/2014/main" id="{3B4202C9-FF78-814E-AA3C-2F52B5BCC8F2}"/>
                    </a:ext>
                  </a:extLst>
                </p14:cNvPr>
                <p14:cNvContentPartPr/>
                <p14:nvPr/>
              </p14:nvContentPartPr>
              <p14:xfrm>
                <a:off x="4768371" y="1355419"/>
                <a:ext cx="5040" cy="7200"/>
              </p14:xfrm>
            </p:contentPart>
          </mc:Choice>
          <mc:Fallback xmlns="">
            <p:pic>
              <p:nvPicPr>
                <p:cNvPr id="41174" name="Ink 41173">
                  <a:extLst>
                    <a:ext uri="{FF2B5EF4-FFF2-40B4-BE49-F238E27FC236}">
                      <a16:creationId xmlns:a16="http://schemas.microsoft.com/office/drawing/2014/main" id="{3B4202C9-FF78-814E-AA3C-2F52B5BCC8F2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4752891" y="1340299"/>
                  <a:ext cx="35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41175" name="Ink 41174">
                  <a:extLst>
                    <a:ext uri="{FF2B5EF4-FFF2-40B4-BE49-F238E27FC236}">
                      <a16:creationId xmlns:a16="http://schemas.microsoft.com/office/drawing/2014/main" id="{696A1CC2-6D74-954E-A4AB-7639F0D6D6BC}"/>
                    </a:ext>
                  </a:extLst>
                </p14:cNvPr>
                <p14:cNvContentPartPr/>
                <p14:nvPr/>
              </p14:nvContentPartPr>
              <p14:xfrm>
                <a:off x="4790691" y="1408699"/>
                <a:ext cx="52560" cy="75240"/>
              </p14:xfrm>
            </p:contentPart>
          </mc:Choice>
          <mc:Fallback xmlns="">
            <p:pic>
              <p:nvPicPr>
                <p:cNvPr id="41175" name="Ink 41174">
                  <a:extLst>
                    <a:ext uri="{FF2B5EF4-FFF2-40B4-BE49-F238E27FC236}">
                      <a16:creationId xmlns:a16="http://schemas.microsoft.com/office/drawing/2014/main" id="{696A1CC2-6D74-954E-A4AB-7639F0D6D6BC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4775211" y="1393219"/>
                  <a:ext cx="831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41176" name="Ink 41175">
                  <a:extLst>
                    <a:ext uri="{FF2B5EF4-FFF2-40B4-BE49-F238E27FC236}">
                      <a16:creationId xmlns:a16="http://schemas.microsoft.com/office/drawing/2014/main" id="{C8139190-333D-3243-9755-24E036867675}"/>
                    </a:ext>
                  </a:extLst>
                </p14:cNvPr>
                <p14:cNvContentPartPr/>
                <p14:nvPr/>
              </p14:nvContentPartPr>
              <p14:xfrm>
                <a:off x="4852251" y="1409779"/>
                <a:ext cx="84240" cy="59400"/>
              </p14:xfrm>
            </p:contentPart>
          </mc:Choice>
          <mc:Fallback xmlns="">
            <p:pic>
              <p:nvPicPr>
                <p:cNvPr id="41176" name="Ink 41175">
                  <a:extLst>
                    <a:ext uri="{FF2B5EF4-FFF2-40B4-BE49-F238E27FC236}">
                      <a16:creationId xmlns:a16="http://schemas.microsoft.com/office/drawing/2014/main" id="{C8139190-333D-3243-9755-24E036867675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4837131" y="1394299"/>
                  <a:ext cx="11484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41178" name="Ink 41177">
                  <a:extLst>
                    <a:ext uri="{FF2B5EF4-FFF2-40B4-BE49-F238E27FC236}">
                      <a16:creationId xmlns:a16="http://schemas.microsoft.com/office/drawing/2014/main" id="{6D5A6F60-D95A-1743-85A7-CCBC10AF016F}"/>
                    </a:ext>
                  </a:extLst>
                </p14:cNvPr>
                <p14:cNvContentPartPr/>
                <p14:nvPr/>
              </p14:nvContentPartPr>
              <p14:xfrm>
                <a:off x="4456251" y="1590499"/>
                <a:ext cx="459720" cy="79560"/>
              </p14:xfrm>
            </p:contentPart>
          </mc:Choice>
          <mc:Fallback xmlns="">
            <p:pic>
              <p:nvPicPr>
                <p:cNvPr id="41178" name="Ink 41177">
                  <a:extLst>
                    <a:ext uri="{FF2B5EF4-FFF2-40B4-BE49-F238E27FC236}">
                      <a16:creationId xmlns:a16="http://schemas.microsoft.com/office/drawing/2014/main" id="{6D5A6F60-D95A-1743-85A7-CCBC10AF016F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4441131" y="1575019"/>
                  <a:ext cx="4903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41179" name="Ink 41178">
                  <a:extLst>
                    <a:ext uri="{FF2B5EF4-FFF2-40B4-BE49-F238E27FC236}">
                      <a16:creationId xmlns:a16="http://schemas.microsoft.com/office/drawing/2014/main" id="{18765E11-5DE8-CD4C-92D7-C17916E74738}"/>
                    </a:ext>
                  </a:extLst>
                </p14:cNvPr>
                <p14:cNvContentPartPr/>
                <p14:nvPr/>
              </p14:nvContentPartPr>
              <p14:xfrm>
                <a:off x="4871691" y="1618579"/>
                <a:ext cx="58680" cy="91800"/>
              </p14:xfrm>
            </p:contentPart>
          </mc:Choice>
          <mc:Fallback xmlns="">
            <p:pic>
              <p:nvPicPr>
                <p:cNvPr id="41179" name="Ink 41178">
                  <a:extLst>
                    <a:ext uri="{FF2B5EF4-FFF2-40B4-BE49-F238E27FC236}">
                      <a16:creationId xmlns:a16="http://schemas.microsoft.com/office/drawing/2014/main" id="{18765E11-5DE8-CD4C-92D7-C17916E74738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4856571" y="1603099"/>
                  <a:ext cx="8928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183" name="Group 41182">
            <a:extLst>
              <a:ext uri="{FF2B5EF4-FFF2-40B4-BE49-F238E27FC236}">
                <a16:creationId xmlns:a16="http://schemas.microsoft.com/office/drawing/2014/main" id="{18A998CB-84AB-1443-B65D-F21C424F4787}"/>
              </a:ext>
            </a:extLst>
          </p:cNvPr>
          <p:cNvGrpSpPr/>
          <p:nvPr/>
        </p:nvGrpSpPr>
        <p:grpSpPr>
          <a:xfrm>
            <a:off x="6909411" y="789139"/>
            <a:ext cx="298800" cy="161640"/>
            <a:chOff x="5385411" y="789139"/>
            <a:chExt cx="298800" cy="16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41181" name="Ink 41180">
                  <a:extLst>
                    <a:ext uri="{FF2B5EF4-FFF2-40B4-BE49-F238E27FC236}">
                      <a16:creationId xmlns:a16="http://schemas.microsoft.com/office/drawing/2014/main" id="{52D5F662-9697-BD4E-BB1C-A2EA3D44CF19}"/>
                    </a:ext>
                  </a:extLst>
                </p14:cNvPr>
                <p14:cNvContentPartPr/>
                <p14:nvPr/>
              </p14:nvContentPartPr>
              <p14:xfrm>
                <a:off x="5385411" y="789139"/>
                <a:ext cx="298800" cy="161640"/>
              </p14:xfrm>
            </p:contentPart>
          </mc:Choice>
          <mc:Fallback xmlns="">
            <p:pic>
              <p:nvPicPr>
                <p:cNvPr id="41181" name="Ink 41180">
                  <a:extLst>
                    <a:ext uri="{FF2B5EF4-FFF2-40B4-BE49-F238E27FC236}">
                      <a16:creationId xmlns:a16="http://schemas.microsoft.com/office/drawing/2014/main" id="{52D5F662-9697-BD4E-BB1C-A2EA3D44CF19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5369931" y="774019"/>
                  <a:ext cx="3290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41182" name="Ink 41181">
                  <a:extLst>
                    <a:ext uri="{FF2B5EF4-FFF2-40B4-BE49-F238E27FC236}">
                      <a16:creationId xmlns:a16="http://schemas.microsoft.com/office/drawing/2014/main" id="{9092A9BF-55F8-B744-A76D-0F1DEE1BEB78}"/>
                    </a:ext>
                  </a:extLst>
                </p14:cNvPr>
                <p14:cNvContentPartPr/>
                <p14:nvPr/>
              </p14:nvContentPartPr>
              <p14:xfrm>
                <a:off x="5471091" y="864739"/>
                <a:ext cx="140760" cy="58320"/>
              </p14:xfrm>
            </p:contentPart>
          </mc:Choice>
          <mc:Fallback xmlns="">
            <p:pic>
              <p:nvPicPr>
                <p:cNvPr id="41182" name="Ink 41181">
                  <a:extLst>
                    <a:ext uri="{FF2B5EF4-FFF2-40B4-BE49-F238E27FC236}">
                      <a16:creationId xmlns:a16="http://schemas.microsoft.com/office/drawing/2014/main" id="{9092A9BF-55F8-B744-A76D-0F1DEE1BEB78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5455611" y="849259"/>
                  <a:ext cx="171360" cy="88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9">
            <p14:nvContentPartPr>
              <p14:cNvPr id="41239" name="Ink 41238">
                <a:extLst>
                  <a:ext uri="{FF2B5EF4-FFF2-40B4-BE49-F238E27FC236}">
                    <a16:creationId xmlns:a16="http://schemas.microsoft.com/office/drawing/2014/main" id="{6048BC3D-A421-5A4E-B09F-E3E23E7EE348}"/>
                  </a:ext>
                </a:extLst>
              </p14:cNvPr>
              <p14:cNvContentPartPr/>
              <p14:nvPr/>
            </p14:nvContentPartPr>
            <p14:xfrm>
              <a:off x="6490731" y="2895499"/>
              <a:ext cx="133560" cy="733680"/>
            </p14:xfrm>
          </p:contentPart>
        </mc:Choice>
        <mc:Fallback>
          <p:pic>
            <p:nvPicPr>
              <p:cNvPr id="41239" name="Ink 41238">
                <a:extLst>
                  <a:ext uri="{FF2B5EF4-FFF2-40B4-BE49-F238E27FC236}">
                    <a16:creationId xmlns:a16="http://schemas.microsoft.com/office/drawing/2014/main" id="{6048BC3D-A421-5A4E-B09F-E3E23E7EE348}"/>
                  </a:ext>
                </a:extLst>
              </p:cNvPr>
              <p:cNvPicPr/>
              <p:nvPr/>
            </p:nvPicPr>
            <p:blipFill>
              <a:blip r:embed="rId530"/>
              <a:stretch>
                <a:fillRect/>
              </a:stretch>
            </p:blipFill>
            <p:spPr>
              <a:xfrm>
                <a:off x="6475293" y="2880019"/>
                <a:ext cx="164078" cy="764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241" name="Group 41240">
            <a:extLst>
              <a:ext uri="{FF2B5EF4-FFF2-40B4-BE49-F238E27FC236}">
                <a16:creationId xmlns:a16="http://schemas.microsoft.com/office/drawing/2014/main" id="{5624FE54-A269-594E-BBC0-BF5E70E990CC}"/>
              </a:ext>
            </a:extLst>
          </p:cNvPr>
          <p:cNvGrpSpPr/>
          <p:nvPr/>
        </p:nvGrpSpPr>
        <p:grpSpPr>
          <a:xfrm>
            <a:off x="6582171" y="2257219"/>
            <a:ext cx="1290240" cy="1351080"/>
            <a:chOff x="5058171" y="2257219"/>
            <a:chExt cx="1290240" cy="135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41184" name="Ink 41183">
                  <a:extLst>
                    <a:ext uri="{FF2B5EF4-FFF2-40B4-BE49-F238E27FC236}">
                      <a16:creationId xmlns:a16="http://schemas.microsoft.com/office/drawing/2014/main" id="{678AB397-87E9-EB48-BA9F-3CBC379C1105}"/>
                    </a:ext>
                  </a:extLst>
                </p14:cNvPr>
                <p14:cNvContentPartPr/>
                <p14:nvPr/>
              </p14:nvContentPartPr>
              <p14:xfrm>
                <a:off x="5058171" y="2257219"/>
                <a:ext cx="149760" cy="232560"/>
              </p14:xfrm>
            </p:contentPart>
          </mc:Choice>
          <mc:Fallback xmlns="">
            <p:pic>
              <p:nvPicPr>
                <p:cNvPr id="41184" name="Ink 41183">
                  <a:extLst>
                    <a:ext uri="{FF2B5EF4-FFF2-40B4-BE49-F238E27FC236}">
                      <a16:creationId xmlns:a16="http://schemas.microsoft.com/office/drawing/2014/main" id="{678AB397-87E9-EB48-BA9F-3CBC379C1105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5043051" y="2242099"/>
                  <a:ext cx="1803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41185" name="Ink 41184">
                  <a:extLst>
                    <a:ext uri="{FF2B5EF4-FFF2-40B4-BE49-F238E27FC236}">
                      <a16:creationId xmlns:a16="http://schemas.microsoft.com/office/drawing/2014/main" id="{42DA4FC4-3EEF-9946-9BD3-3AAB22F6768A}"/>
                    </a:ext>
                  </a:extLst>
                </p14:cNvPr>
                <p14:cNvContentPartPr/>
                <p14:nvPr/>
              </p14:nvContentPartPr>
              <p14:xfrm>
                <a:off x="5153931" y="2402299"/>
                <a:ext cx="59400" cy="5040"/>
              </p14:xfrm>
            </p:contentPart>
          </mc:Choice>
          <mc:Fallback xmlns="">
            <p:pic>
              <p:nvPicPr>
                <p:cNvPr id="41185" name="Ink 41184">
                  <a:extLst>
                    <a:ext uri="{FF2B5EF4-FFF2-40B4-BE49-F238E27FC236}">
                      <a16:creationId xmlns:a16="http://schemas.microsoft.com/office/drawing/2014/main" id="{42DA4FC4-3EEF-9946-9BD3-3AAB22F6768A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5138811" y="2387179"/>
                  <a:ext cx="900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41186" name="Ink 41185">
                  <a:extLst>
                    <a:ext uri="{FF2B5EF4-FFF2-40B4-BE49-F238E27FC236}">
                      <a16:creationId xmlns:a16="http://schemas.microsoft.com/office/drawing/2014/main" id="{6887B7B0-CC56-9741-9890-9BFDFBB6E8CD}"/>
                    </a:ext>
                  </a:extLst>
                </p14:cNvPr>
                <p14:cNvContentPartPr/>
                <p14:nvPr/>
              </p14:nvContentPartPr>
              <p14:xfrm>
                <a:off x="5266611" y="2301859"/>
                <a:ext cx="111960" cy="185400"/>
              </p14:xfrm>
            </p:contentPart>
          </mc:Choice>
          <mc:Fallback xmlns="">
            <p:pic>
              <p:nvPicPr>
                <p:cNvPr id="41186" name="Ink 41185">
                  <a:extLst>
                    <a:ext uri="{FF2B5EF4-FFF2-40B4-BE49-F238E27FC236}">
                      <a16:creationId xmlns:a16="http://schemas.microsoft.com/office/drawing/2014/main" id="{6887B7B0-CC56-9741-9890-9BFDFBB6E8CD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5251491" y="2286739"/>
                  <a:ext cx="1422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41187" name="Ink 41186">
                  <a:extLst>
                    <a:ext uri="{FF2B5EF4-FFF2-40B4-BE49-F238E27FC236}">
                      <a16:creationId xmlns:a16="http://schemas.microsoft.com/office/drawing/2014/main" id="{2DE346BC-177B-B54B-8DD1-25380C73B47C}"/>
                    </a:ext>
                  </a:extLst>
                </p14:cNvPr>
                <p14:cNvContentPartPr/>
                <p14:nvPr/>
              </p14:nvContentPartPr>
              <p14:xfrm>
                <a:off x="5414571" y="2440099"/>
                <a:ext cx="2160" cy="24120"/>
              </p14:xfrm>
            </p:contentPart>
          </mc:Choice>
          <mc:Fallback xmlns="">
            <p:pic>
              <p:nvPicPr>
                <p:cNvPr id="41187" name="Ink 41186">
                  <a:extLst>
                    <a:ext uri="{FF2B5EF4-FFF2-40B4-BE49-F238E27FC236}">
                      <a16:creationId xmlns:a16="http://schemas.microsoft.com/office/drawing/2014/main" id="{2DE346BC-177B-B54B-8DD1-25380C73B47C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5399451" y="2424979"/>
                  <a:ext cx="324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41188" name="Ink 41187">
                  <a:extLst>
                    <a:ext uri="{FF2B5EF4-FFF2-40B4-BE49-F238E27FC236}">
                      <a16:creationId xmlns:a16="http://schemas.microsoft.com/office/drawing/2014/main" id="{7720AD3A-347A-AF4D-9E72-58CCEBB1DDBB}"/>
                    </a:ext>
                  </a:extLst>
                </p14:cNvPr>
                <p14:cNvContentPartPr/>
                <p14:nvPr/>
              </p14:nvContentPartPr>
              <p14:xfrm>
                <a:off x="5420331" y="2326339"/>
                <a:ext cx="720" cy="21600"/>
              </p14:xfrm>
            </p:contentPart>
          </mc:Choice>
          <mc:Fallback xmlns="">
            <p:pic>
              <p:nvPicPr>
                <p:cNvPr id="41188" name="Ink 41187">
                  <a:extLst>
                    <a:ext uri="{FF2B5EF4-FFF2-40B4-BE49-F238E27FC236}">
                      <a16:creationId xmlns:a16="http://schemas.microsoft.com/office/drawing/2014/main" id="{7720AD3A-347A-AF4D-9E72-58CCEBB1DDBB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5405211" y="2311219"/>
                  <a:ext cx="3132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41189" name="Ink 41188">
                  <a:extLst>
                    <a:ext uri="{FF2B5EF4-FFF2-40B4-BE49-F238E27FC236}">
                      <a16:creationId xmlns:a16="http://schemas.microsoft.com/office/drawing/2014/main" id="{F20E5937-88D1-714A-9F4A-B0563CD81617}"/>
                    </a:ext>
                  </a:extLst>
                </p14:cNvPr>
                <p14:cNvContentPartPr/>
                <p14:nvPr/>
              </p14:nvContentPartPr>
              <p14:xfrm>
                <a:off x="5457051" y="2396179"/>
                <a:ext cx="75240" cy="95400"/>
              </p14:xfrm>
            </p:contentPart>
          </mc:Choice>
          <mc:Fallback xmlns="">
            <p:pic>
              <p:nvPicPr>
                <p:cNvPr id="41189" name="Ink 41188">
                  <a:extLst>
                    <a:ext uri="{FF2B5EF4-FFF2-40B4-BE49-F238E27FC236}">
                      <a16:creationId xmlns:a16="http://schemas.microsoft.com/office/drawing/2014/main" id="{F20E5937-88D1-714A-9F4A-B0563CD81617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5441931" y="2381059"/>
                  <a:ext cx="1058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41190" name="Ink 41189">
                  <a:extLst>
                    <a:ext uri="{FF2B5EF4-FFF2-40B4-BE49-F238E27FC236}">
                      <a16:creationId xmlns:a16="http://schemas.microsoft.com/office/drawing/2014/main" id="{E008DEE8-35D3-9841-BAAD-E3A9787A4F1E}"/>
                    </a:ext>
                  </a:extLst>
                </p14:cNvPr>
                <p14:cNvContentPartPr/>
                <p14:nvPr/>
              </p14:nvContentPartPr>
              <p14:xfrm>
                <a:off x="5575491" y="2268019"/>
                <a:ext cx="90360" cy="206280"/>
              </p14:xfrm>
            </p:contentPart>
          </mc:Choice>
          <mc:Fallback xmlns="">
            <p:pic>
              <p:nvPicPr>
                <p:cNvPr id="41190" name="Ink 41189">
                  <a:extLst>
                    <a:ext uri="{FF2B5EF4-FFF2-40B4-BE49-F238E27FC236}">
                      <a16:creationId xmlns:a16="http://schemas.microsoft.com/office/drawing/2014/main" id="{E008DEE8-35D3-9841-BAAD-E3A9787A4F1E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5560371" y="2252539"/>
                  <a:ext cx="120960" cy="23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41191" name="Ink 41190">
                  <a:extLst>
                    <a:ext uri="{FF2B5EF4-FFF2-40B4-BE49-F238E27FC236}">
                      <a16:creationId xmlns:a16="http://schemas.microsoft.com/office/drawing/2014/main" id="{803334B9-6879-4143-852E-8C143D3CF93C}"/>
                    </a:ext>
                  </a:extLst>
                </p14:cNvPr>
                <p14:cNvContentPartPr/>
                <p14:nvPr/>
              </p14:nvContentPartPr>
              <p14:xfrm>
                <a:off x="5688531" y="2385379"/>
                <a:ext cx="74160" cy="86760"/>
              </p14:xfrm>
            </p:contentPart>
          </mc:Choice>
          <mc:Fallback xmlns="">
            <p:pic>
              <p:nvPicPr>
                <p:cNvPr id="41191" name="Ink 41190">
                  <a:extLst>
                    <a:ext uri="{FF2B5EF4-FFF2-40B4-BE49-F238E27FC236}">
                      <a16:creationId xmlns:a16="http://schemas.microsoft.com/office/drawing/2014/main" id="{803334B9-6879-4143-852E-8C143D3CF93C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5673411" y="2369899"/>
                  <a:ext cx="1047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41192" name="Ink 41191">
                  <a:extLst>
                    <a:ext uri="{FF2B5EF4-FFF2-40B4-BE49-F238E27FC236}">
                      <a16:creationId xmlns:a16="http://schemas.microsoft.com/office/drawing/2014/main" id="{89853698-5CA5-5241-A016-0C46B4A46BF2}"/>
                    </a:ext>
                  </a:extLst>
                </p14:cNvPr>
                <p14:cNvContentPartPr/>
                <p14:nvPr/>
              </p14:nvContentPartPr>
              <p14:xfrm>
                <a:off x="5815251" y="2258659"/>
                <a:ext cx="45360" cy="236160"/>
              </p14:xfrm>
            </p:contentPart>
          </mc:Choice>
          <mc:Fallback xmlns="">
            <p:pic>
              <p:nvPicPr>
                <p:cNvPr id="41192" name="Ink 41191">
                  <a:extLst>
                    <a:ext uri="{FF2B5EF4-FFF2-40B4-BE49-F238E27FC236}">
                      <a16:creationId xmlns:a16="http://schemas.microsoft.com/office/drawing/2014/main" id="{89853698-5CA5-5241-A016-0C46B4A46BF2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5800131" y="2243539"/>
                  <a:ext cx="7596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41193" name="Ink 41192">
                  <a:extLst>
                    <a:ext uri="{FF2B5EF4-FFF2-40B4-BE49-F238E27FC236}">
                      <a16:creationId xmlns:a16="http://schemas.microsoft.com/office/drawing/2014/main" id="{7DB11B34-6A7D-C647-9F50-E78E0FEBB655}"/>
                    </a:ext>
                  </a:extLst>
                </p14:cNvPr>
                <p14:cNvContentPartPr/>
                <p14:nvPr/>
              </p14:nvContentPartPr>
              <p14:xfrm>
                <a:off x="5774931" y="2375659"/>
                <a:ext cx="107640" cy="15840"/>
              </p14:xfrm>
            </p:contentPart>
          </mc:Choice>
          <mc:Fallback xmlns="">
            <p:pic>
              <p:nvPicPr>
                <p:cNvPr id="41193" name="Ink 41192">
                  <a:extLst>
                    <a:ext uri="{FF2B5EF4-FFF2-40B4-BE49-F238E27FC236}">
                      <a16:creationId xmlns:a16="http://schemas.microsoft.com/office/drawing/2014/main" id="{7DB11B34-6A7D-C647-9F50-E78E0FEBB655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5759811" y="2360179"/>
                  <a:ext cx="1378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41194" name="Ink 41193">
                  <a:extLst>
                    <a:ext uri="{FF2B5EF4-FFF2-40B4-BE49-F238E27FC236}">
                      <a16:creationId xmlns:a16="http://schemas.microsoft.com/office/drawing/2014/main" id="{152CCCE5-2F8F-6244-9655-E8B6104A3D2A}"/>
                    </a:ext>
                  </a:extLst>
                </p14:cNvPr>
                <p14:cNvContentPartPr/>
                <p14:nvPr/>
              </p14:nvContentPartPr>
              <p14:xfrm>
                <a:off x="5919291" y="2418499"/>
                <a:ext cx="2520" cy="44640"/>
              </p14:xfrm>
            </p:contentPart>
          </mc:Choice>
          <mc:Fallback xmlns="">
            <p:pic>
              <p:nvPicPr>
                <p:cNvPr id="41194" name="Ink 41193">
                  <a:extLst>
                    <a:ext uri="{FF2B5EF4-FFF2-40B4-BE49-F238E27FC236}">
                      <a16:creationId xmlns:a16="http://schemas.microsoft.com/office/drawing/2014/main" id="{152CCCE5-2F8F-6244-9655-E8B6104A3D2A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5904171" y="2403019"/>
                  <a:ext cx="331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41195" name="Ink 41194">
                  <a:extLst>
                    <a:ext uri="{FF2B5EF4-FFF2-40B4-BE49-F238E27FC236}">
                      <a16:creationId xmlns:a16="http://schemas.microsoft.com/office/drawing/2014/main" id="{599572A5-DEF1-2849-8F3C-54B490ADD1DE}"/>
                    </a:ext>
                  </a:extLst>
                </p14:cNvPr>
                <p14:cNvContentPartPr/>
                <p14:nvPr/>
              </p14:nvContentPartPr>
              <p14:xfrm>
                <a:off x="5954931" y="2321659"/>
                <a:ext cx="6480" cy="5760"/>
              </p14:xfrm>
            </p:contentPart>
          </mc:Choice>
          <mc:Fallback xmlns="">
            <p:pic>
              <p:nvPicPr>
                <p:cNvPr id="41195" name="Ink 41194">
                  <a:extLst>
                    <a:ext uri="{FF2B5EF4-FFF2-40B4-BE49-F238E27FC236}">
                      <a16:creationId xmlns:a16="http://schemas.microsoft.com/office/drawing/2014/main" id="{599572A5-DEF1-2849-8F3C-54B490ADD1DE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5939451" y="2306179"/>
                  <a:ext cx="367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41196" name="Ink 41195">
                  <a:extLst>
                    <a:ext uri="{FF2B5EF4-FFF2-40B4-BE49-F238E27FC236}">
                      <a16:creationId xmlns:a16="http://schemas.microsoft.com/office/drawing/2014/main" id="{CE9EEFEC-4584-8840-8AAA-2D86D40634AA}"/>
                    </a:ext>
                  </a:extLst>
                </p14:cNvPr>
                <p14:cNvContentPartPr/>
                <p14:nvPr/>
              </p14:nvContentPartPr>
              <p14:xfrm>
                <a:off x="5977971" y="2364139"/>
                <a:ext cx="76320" cy="117360"/>
              </p14:xfrm>
            </p:contentPart>
          </mc:Choice>
          <mc:Fallback xmlns="">
            <p:pic>
              <p:nvPicPr>
                <p:cNvPr id="41196" name="Ink 41195">
                  <a:extLst>
                    <a:ext uri="{FF2B5EF4-FFF2-40B4-BE49-F238E27FC236}">
                      <a16:creationId xmlns:a16="http://schemas.microsoft.com/office/drawing/2014/main" id="{CE9EEFEC-4584-8840-8AAA-2D86D40634AA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5962851" y="2349019"/>
                  <a:ext cx="10692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41198" name="Ink 41197">
                  <a:extLst>
                    <a:ext uri="{FF2B5EF4-FFF2-40B4-BE49-F238E27FC236}">
                      <a16:creationId xmlns:a16="http://schemas.microsoft.com/office/drawing/2014/main" id="{95194401-1F60-584F-B613-E32B0D54A0A2}"/>
                    </a:ext>
                  </a:extLst>
                </p14:cNvPr>
                <p14:cNvContentPartPr/>
                <p14:nvPr/>
              </p14:nvContentPartPr>
              <p14:xfrm>
                <a:off x="5149251" y="2554939"/>
                <a:ext cx="120960" cy="248400"/>
              </p14:xfrm>
            </p:contentPart>
          </mc:Choice>
          <mc:Fallback xmlns="">
            <p:pic>
              <p:nvPicPr>
                <p:cNvPr id="41198" name="Ink 41197">
                  <a:extLst>
                    <a:ext uri="{FF2B5EF4-FFF2-40B4-BE49-F238E27FC236}">
                      <a16:creationId xmlns:a16="http://schemas.microsoft.com/office/drawing/2014/main" id="{95194401-1F60-584F-B613-E32B0D54A0A2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5134131" y="2539819"/>
                  <a:ext cx="1515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41200" name="Ink 41199">
                  <a:extLst>
                    <a:ext uri="{FF2B5EF4-FFF2-40B4-BE49-F238E27FC236}">
                      <a16:creationId xmlns:a16="http://schemas.microsoft.com/office/drawing/2014/main" id="{11821514-5A2E-5F48-985B-7EA4EE16CAA0}"/>
                    </a:ext>
                  </a:extLst>
                </p14:cNvPr>
                <p14:cNvContentPartPr/>
                <p14:nvPr/>
              </p14:nvContentPartPr>
              <p14:xfrm>
                <a:off x="5306931" y="2679139"/>
                <a:ext cx="77400" cy="122040"/>
              </p14:xfrm>
            </p:contentPart>
          </mc:Choice>
          <mc:Fallback xmlns="">
            <p:pic>
              <p:nvPicPr>
                <p:cNvPr id="41200" name="Ink 41199">
                  <a:extLst>
                    <a:ext uri="{FF2B5EF4-FFF2-40B4-BE49-F238E27FC236}">
                      <a16:creationId xmlns:a16="http://schemas.microsoft.com/office/drawing/2014/main" id="{11821514-5A2E-5F48-985B-7EA4EE16CAA0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5291451" y="2663659"/>
                  <a:ext cx="1080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41201" name="Ink 41200">
                  <a:extLst>
                    <a:ext uri="{FF2B5EF4-FFF2-40B4-BE49-F238E27FC236}">
                      <a16:creationId xmlns:a16="http://schemas.microsoft.com/office/drawing/2014/main" id="{C3202665-DA7B-DA49-A2A8-304D3703995D}"/>
                    </a:ext>
                  </a:extLst>
                </p14:cNvPr>
                <p14:cNvContentPartPr/>
                <p14:nvPr/>
              </p14:nvContentPartPr>
              <p14:xfrm>
                <a:off x="5436531" y="2710819"/>
                <a:ext cx="64080" cy="95040"/>
              </p14:xfrm>
            </p:contentPart>
          </mc:Choice>
          <mc:Fallback xmlns="">
            <p:pic>
              <p:nvPicPr>
                <p:cNvPr id="41201" name="Ink 41200">
                  <a:extLst>
                    <a:ext uri="{FF2B5EF4-FFF2-40B4-BE49-F238E27FC236}">
                      <a16:creationId xmlns:a16="http://schemas.microsoft.com/office/drawing/2014/main" id="{C3202665-DA7B-DA49-A2A8-304D3703995D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5421411" y="2695699"/>
                  <a:ext cx="943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41202" name="Ink 41201">
                  <a:extLst>
                    <a:ext uri="{FF2B5EF4-FFF2-40B4-BE49-F238E27FC236}">
                      <a16:creationId xmlns:a16="http://schemas.microsoft.com/office/drawing/2014/main" id="{F1CD0BF2-6EFF-CA49-8EFA-7A00157E0D5F}"/>
                    </a:ext>
                  </a:extLst>
                </p14:cNvPr>
                <p14:cNvContentPartPr/>
                <p14:nvPr/>
              </p14:nvContentPartPr>
              <p14:xfrm>
                <a:off x="5537331" y="2681659"/>
                <a:ext cx="67320" cy="120960"/>
              </p14:xfrm>
            </p:contentPart>
          </mc:Choice>
          <mc:Fallback xmlns="">
            <p:pic>
              <p:nvPicPr>
                <p:cNvPr id="41202" name="Ink 41201">
                  <a:extLst>
                    <a:ext uri="{FF2B5EF4-FFF2-40B4-BE49-F238E27FC236}">
                      <a16:creationId xmlns:a16="http://schemas.microsoft.com/office/drawing/2014/main" id="{F1CD0BF2-6EFF-CA49-8EFA-7A00157E0D5F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5522211" y="2666539"/>
                  <a:ext cx="979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41203" name="Ink 41202">
                  <a:extLst>
                    <a:ext uri="{FF2B5EF4-FFF2-40B4-BE49-F238E27FC236}">
                      <a16:creationId xmlns:a16="http://schemas.microsoft.com/office/drawing/2014/main" id="{B7DC2AD4-B68E-4E49-A9EB-C067360AB1ED}"/>
                    </a:ext>
                  </a:extLst>
                </p14:cNvPr>
                <p14:cNvContentPartPr/>
                <p14:nvPr/>
              </p14:nvContentPartPr>
              <p14:xfrm>
                <a:off x="5638131" y="2678419"/>
                <a:ext cx="69480" cy="101520"/>
              </p14:xfrm>
            </p:contentPart>
          </mc:Choice>
          <mc:Fallback xmlns="">
            <p:pic>
              <p:nvPicPr>
                <p:cNvPr id="41203" name="Ink 41202">
                  <a:extLst>
                    <a:ext uri="{FF2B5EF4-FFF2-40B4-BE49-F238E27FC236}">
                      <a16:creationId xmlns:a16="http://schemas.microsoft.com/office/drawing/2014/main" id="{B7DC2AD4-B68E-4E49-A9EB-C067360AB1ED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5623011" y="2663299"/>
                  <a:ext cx="10008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41204" name="Ink 41203">
                  <a:extLst>
                    <a:ext uri="{FF2B5EF4-FFF2-40B4-BE49-F238E27FC236}">
                      <a16:creationId xmlns:a16="http://schemas.microsoft.com/office/drawing/2014/main" id="{66A5E94F-2534-6046-8E07-C89E1D652D9B}"/>
                    </a:ext>
                  </a:extLst>
                </p14:cNvPr>
                <p14:cNvContentPartPr/>
                <p14:nvPr/>
              </p14:nvContentPartPr>
              <p14:xfrm>
                <a:off x="5744691" y="2670499"/>
                <a:ext cx="77040" cy="91440"/>
              </p14:xfrm>
            </p:contentPart>
          </mc:Choice>
          <mc:Fallback xmlns="">
            <p:pic>
              <p:nvPicPr>
                <p:cNvPr id="41204" name="Ink 41203">
                  <a:extLst>
                    <a:ext uri="{FF2B5EF4-FFF2-40B4-BE49-F238E27FC236}">
                      <a16:creationId xmlns:a16="http://schemas.microsoft.com/office/drawing/2014/main" id="{66A5E94F-2534-6046-8E07-C89E1D652D9B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5729211" y="2655379"/>
                  <a:ext cx="1076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41205" name="Ink 41204">
                  <a:extLst>
                    <a:ext uri="{FF2B5EF4-FFF2-40B4-BE49-F238E27FC236}">
                      <a16:creationId xmlns:a16="http://schemas.microsoft.com/office/drawing/2014/main" id="{83EBF343-AD20-E446-81AE-2910E26272D5}"/>
                    </a:ext>
                  </a:extLst>
                </p14:cNvPr>
                <p14:cNvContentPartPr/>
                <p14:nvPr/>
              </p14:nvContentPartPr>
              <p14:xfrm>
                <a:off x="5846571" y="2660419"/>
                <a:ext cx="82440" cy="140760"/>
              </p14:xfrm>
            </p:contentPart>
          </mc:Choice>
          <mc:Fallback xmlns="">
            <p:pic>
              <p:nvPicPr>
                <p:cNvPr id="41205" name="Ink 41204">
                  <a:extLst>
                    <a:ext uri="{FF2B5EF4-FFF2-40B4-BE49-F238E27FC236}">
                      <a16:creationId xmlns:a16="http://schemas.microsoft.com/office/drawing/2014/main" id="{83EBF343-AD20-E446-81AE-2910E26272D5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5831451" y="2645299"/>
                  <a:ext cx="1126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41207" name="Ink 41206">
                  <a:extLst>
                    <a:ext uri="{FF2B5EF4-FFF2-40B4-BE49-F238E27FC236}">
                      <a16:creationId xmlns:a16="http://schemas.microsoft.com/office/drawing/2014/main" id="{965F28D1-7E00-774C-A6C5-0B560A977782}"/>
                    </a:ext>
                  </a:extLst>
                </p14:cNvPr>
                <p14:cNvContentPartPr/>
                <p14:nvPr/>
              </p14:nvContentPartPr>
              <p14:xfrm>
                <a:off x="5121891" y="2905579"/>
                <a:ext cx="140400" cy="185400"/>
              </p14:xfrm>
            </p:contentPart>
          </mc:Choice>
          <mc:Fallback xmlns="">
            <p:pic>
              <p:nvPicPr>
                <p:cNvPr id="41207" name="Ink 41206">
                  <a:extLst>
                    <a:ext uri="{FF2B5EF4-FFF2-40B4-BE49-F238E27FC236}">
                      <a16:creationId xmlns:a16="http://schemas.microsoft.com/office/drawing/2014/main" id="{965F28D1-7E00-774C-A6C5-0B560A977782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5106411" y="2890459"/>
                  <a:ext cx="171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41208" name="Ink 41207">
                  <a:extLst>
                    <a:ext uri="{FF2B5EF4-FFF2-40B4-BE49-F238E27FC236}">
                      <a16:creationId xmlns:a16="http://schemas.microsoft.com/office/drawing/2014/main" id="{0B0A1307-211C-1048-8FFF-DD37C161B56D}"/>
                    </a:ext>
                  </a:extLst>
                </p14:cNvPr>
                <p14:cNvContentPartPr/>
                <p14:nvPr/>
              </p14:nvContentPartPr>
              <p14:xfrm>
                <a:off x="5303691" y="3002419"/>
                <a:ext cx="65520" cy="70920"/>
              </p14:xfrm>
            </p:contentPart>
          </mc:Choice>
          <mc:Fallback xmlns="">
            <p:pic>
              <p:nvPicPr>
                <p:cNvPr id="41208" name="Ink 41207">
                  <a:extLst>
                    <a:ext uri="{FF2B5EF4-FFF2-40B4-BE49-F238E27FC236}">
                      <a16:creationId xmlns:a16="http://schemas.microsoft.com/office/drawing/2014/main" id="{0B0A1307-211C-1048-8FFF-DD37C161B56D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5288211" y="2987299"/>
                  <a:ext cx="961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41210" name="Ink 41209">
                  <a:extLst>
                    <a:ext uri="{FF2B5EF4-FFF2-40B4-BE49-F238E27FC236}">
                      <a16:creationId xmlns:a16="http://schemas.microsoft.com/office/drawing/2014/main" id="{1904EB9D-243D-BA47-B808-A55613124062}"/>
                    </a:ext>
                  </a:extLst>
                </p14:cNvPr>
                <p14:cNvContentPartPr/>
                <p14:nvPr/>
              </p14:nvContentPartPr>
              <p14:xfrm>
                <a:off x="5516811" y="2991619"/>
                <a:ext cx="75600" cy="118080"/>
              </p14:xfrm>
            </p:contentPart>
          </mc:Choice>
          <mc:Fallback xmlns="">
            <p:pic>
              <p:nvPicPr>
                <p:cNvPr id="41210" name="Ink 41209">
                  <a:extLst>
                    <a:ext uri="{FF2B5EF4-FFF2-40B4-BE49-F238E27FC236}">
                      <a16:creationId xmlns:a16="http://schemas.microsoft.com/office/drawing/2014/main" id="{1904EB9D-243D-BA47-B808-A55613124062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501331" y="2976499"/>
                  <a:ext cx="1058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41211" name="Ink 41210">
                  <a:extLst>
                    <a:ext uri="{FF2B5EF4-FFF2-40B4-BE49-F238E27FC236}">
                      <a16:creationId xmlns:a16="http://schemas.microsoft.com/office/drawing/2014/main" id="{1120FB7E-737E-7A40-9083-8B02955B4DD8}"/>
                    </a:ext>
                  </a:extLst>
                </p14:cNvPr>
                <p14:cNvContentPartPr/>
                <p14:nvPr/>
              </p14:nvContentPartPr>
              <p14:xfrm>
                <a:off x="5631291" y="3020779"/>
                <a:ext cx="84960" cy="80640"/>
              </p14:xfrm>
            </p:contentPart>
          </mc:Choice>
          <mc:Fallback xmlns="">
            <p:pic>
              <p:nvPicPr>
                <p:cNvPr id="41211" name="Ink 41210">
                  <a:extLst>
                    <a:ext uri="{FF2B5EF4-FFF2-40B4-BE49-F238E27FC236}">
                      <a16:creationId xmlns:a16="http://schemas.microsoft.com/office/drawing/2014/main" id="{1120FB7E-737E-7A40-9083-8B02955B4DD8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616171" y="3005659"/>
                  <a:ext cx="1155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41212" name="Ink 41211">
                  <a:extLst>
                    <a:ext uri="{FF2B5EF4-FFF2-40B4-BE49-F238E27FC236}">
                      <a16:creationId xmlns:a16="http://schemas.microsoft.com/office/drawing/2014/main" id="{FA64D12A-3A52-5749-A720-E156C454C782}"/>
                    </a:ext>
                  </a:extLst>
                </p14:cNvPr>
                <p14:cNvContentPartPr/>
                <p14:nvPr/>
              </p14:nvContentPartPr>
              <p14:xfrm>
                <a:off x="5658651" y="2995219"/>
                <a:ext cx="55080" cy="139680"/>
              </p14:xfrm>
            </p:contentPart>
          </mc:Choice>
          <mc:Fallback xmlns="">
            <p:pic>
              <p:nvPicPr>
                <p:cNvPr id="41212" name="Ink 41211">
                  <a:extLst>
                    <a:ext uri="{FF2B5EF4-FFF2-40B4-BE49-F238E27FC236}">
                      <a16:creationId xmlns:a16="http://schemas.microsoft.com/office/drawing/2014/main" id="{FA64D12A-3A52-5749-A720-E156C454C782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643171" y="2980099"/>
                  <a:ext cx="853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41213" name="Ink 41212">
                  <a:extLst>
                    <a:ext uri="{FF2B5EF4-FFF2-40B4-BE49-F238E27FC236}">
                      <a16:creationId xmlns:a16="http://schemas.microsoft.com/office/drawing/2014/main" id="{09B260E1-DD15-844E-93C9-C0C333998C1A}"/>
                    </a:ext>
                  </a:extLst>
                </p14:cNvPr>
                <p14:cNvContentPartPr/>
                <p14:nvPr/>
              </p14:nvContentPartPr>
              <p14:xfrm>
                <a:off x="5778531" y="2918179"/>
                <a:ext cx="23400" cy="202320"/>
              </p14:xfrm>
            </p:contentPart>
          </mc:Choice>
          <mc:Fallback xmlns="">
            <p:pic>
              <p:nvPicPr>
                <p:cNvPr id="41213" name="Ink 41212">
                  <a:extLst>
                    <a:ext uri="{FF2B5EF4-FFF2-40B4-BE49-F238E27FC236}">
                      <a16:creationId xmlns:a16="http://schemas.microsoft.com/office/drawing/2014/main" id="{09B260E1-DD15-844E-93C9-C0C333998C1A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763411" y="2902699"/>
                  <a:ext cx="536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41214" name="Ink 41213">
                  <a:extLst>
                    <a:ext uri="{FF2B5EF4-FFF2-40B4-BE49-F238E27FC236}">
                      <a16:creationId xmlns:a16="http://schemas.microsoft.com/office/drawing/2014/main" id="{8D19CE98-2BA0-6E4A-AFDB-B08278B2D381}"/>
                    </a:ext>
                  </a:extLst>
                </p14:cNvPr>
                <p14:cNvContentPartPr/>
                <p14:nvPr/>
              </p14:nvContentPartPr>
              <p14:xfrm>
                <a:off x="5740371" y="3027259"/>
                <a:ext cx="80640" cy="7200"/>
              </p14:xfrm>
            </p:contentPart>
          </mc:Choice>
          <mc:Fallback xmlns="">
            <p:pic>
              <p:nvPicPr>
                <p:cNvPr id="41214" name="Ink 41213">
                  <a:extLst>
                    <a:ext uri="{FF2B5EF4-FFF2-40B4-BE49-F238E27FC236}">
                      <a16:creationId xmlns:a16="http://schemas.microsoft.com/office/drawing/2014/main" id="{8D19CE98-2BA0-6E4A-AFDB-B08278B2D381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5725251" y="3012139"/>
                  <a:ext cx="1112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41215" name="Ink 41214">
                  <a:extLst>
                    <a:ext uri="{FF2B5EF4-FFF2-40B4-BE49-F238E27FC236}">
                      <a16:creationId xmlns:a16="http://schemas.microsoft.com/office/drawing/2014/main" id="{22FAC34A-D295-8146-8EE3-D5F2608005CB}"/>
                    </a:ext>
                  </a:extLst>
                </p14:cNvPr>
                <p14:cNvContentPartPr/>
                <p14:nvPr/>
              </p14:nvContentPartPr>
              <p14:xfrm>
                <a:off x="5843331" y="3014659"/>
                <a:ext cx="58320" cy="102600"/>
              </p14:xfrm>
            </p:contentPart>
          </mc:Choice>
          <mc:Fallback xmlns="">
            <p:pic>
              <p:nvPicPr>
                <p:cNvPr id="41215" name="Ink 41214">
                  <a:extLst>
                    <a:ext uri="{FF2B5EF4-FFF2-40B4-BE49-F238E27FC236}">
                      <a16:creationId xmlns:a16="http://schemas.microsoft.com/office/drawing/2014/main" id="{22FAC34A-D295-8146-8EE3-D5F2608005CB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5827851" y="2999179"/>
                  <a:ext cx="8856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41216" name="Ink 41215">
                  <a:extLst>
                    <a:ext uri="{FF2B5EF4-FFF2-40B4-BE49-F238E27FC236}">
                      <a16:creationId xmlns:a16="http://schemas.microsoft.com/office/drawing/2014/main" id="{FF03D052-6CD7-1246-ACE4-4C2E10D77A77}"/>
                    </a:ext>
                  </a:extLst>
                </p14:cNvPr>
                <p14:cNvContentPartPr/>
                <p14:nvPr/>
              </p14:nvContentPartPr>
              <p14:xfrm>
                <a:off x="5936931" y="3008899"/>
                <a:ext cx="40680" cy="93960"/>
              </p14:xfrm>
            </p:contentPart>
          </mc:Choice>
          <mc:Fallback xmlns="">
            <p:pic>
              <p:nvPicPr>
                <p:cNvPr id="41216" name="Ink 41215">
                  <a:extLst>
                    <a:ext uri="{FF2B5EF4-FFF2-40B4-BE49-F238E27FC236}">
                      <a16:creationId xmlns:a16="http://schemas.microsoft.com/office/drawing/2014/main" id="{FF03D052-6CD7-1246-ACE4-4C2E10D77A77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5921451" y="2993779"/>
                  <a:ext cx="7128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41217" name="Ink 41216">
                  <a:extLst>
                    <a:ext uri="{FF2B5EF4-FFF2-40B4-BE49-F238E27FC236}">
                      <a16:creationId xmlns:a16="http://schemas.microsoft.com/office/drawing/2014/main" id="{60A04E38-1671-0044-9691-09238C5208EB}"/>
                    </a:ext>
                  </a:extLst>
                </p14:cNvPr>
                <p14:cNvContentPartPr/>
                <p14:nvPr/>
              </p14:nvContentPartPr>
              <p14:xfrm>
                <a:off x="6016131" y="3022579"/>
                <a:ext cx="61560" cy="70200"/>
              </p14:xfrm>
            </p:contentPart>
          </mc:Choice>
          <mc:Fallback xmlns="">
            <p:pic>
              <p:nvPicPr>
                <p:cNvPr id="41217" name="Ink 41216">
                  <a:extLst>
                    <a:ext uri="{FF2B5EF4-FFF2-40B4-BE49-F238E27FC236}">
                      <a16:creationId xmlns:a16="http://schemas.microsoft.com/office/drawing/2014/main" id="{60A04E38-1671-0044-9691-09238C5208EB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000651" y="3007459"/>
                  <a:ext cx="918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41218" name="Ink 41217">
                  <a:extLst>
                    <a:ext uri="{FF2B5EF4-FFF2-40B4-BE49-F238E27FC236}">
                      <a16:creationId xmlns:a16="http://schemas.microsoft.com/office/drawing/2014/main" id="{2C36BA11-E61C-924F-AFD7-CD8EBB2DCEED}"/>
                    </a:ext>
                  </a:extLst>
                </p14:cNvPr>
                <p14:cNvContentPartPr/>
                <p14:nvPr/>
              </p14:nvContentPartPr>
              <p14:xfrm>
                <a:off x="6103251" y="3016099"/>
                <a:ext cx="74880" cy="82080"/>
              </p14:xfrm>
            </p:contentPart>
          </mc:Choice>
          <mc:Fallback xmlns="">
            <p:pic>
              <p:nvPicPr>
                <p:cNvPr id="41218" name="Ink 41217">
                  <a:extLst>
                    <a:ext uri="{FF2B5EF4-FFF2-40B4-BE49-F238E27FC236}">
                      <a16:creationId xmlns:a16="http://schemas.microsoft.com/office/drawing/2014/main" id="{2C36BA11-E61C-924F-AFD7-CD8EBB2DCEED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6087771" y="3000979"/>
                  <a:ext cx="1054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41219" name="Ink 41218">
                  <a:extLst>
                    <a:ext uri="{FF2B5EF4-FFF2-40B4-BE49-F238E27FC236}">
                      <a16:creationId xmlns:a16="http://schemas.microsoft.com/office/drawing/2014/main" id="{ECF4657C-9E33-F349-B5EF-5838B3E29E32}"/>
                    </a:ext>
                  </a:extLst>
                </p14:cNvPr>
                <p14:cNvContentPartPr/>
                <p14:nvPr/>
              </p14:nvContentPartPr>
              <p14:xfrm>
                <a:off x="6212331" y="2890459"/>
                <a:ext cx="16560" cy="203400"/>
              </p14:xfrm>
            </p:contentPart>
          </mc:Choice>
          <mc:Fallback xmlns="">
            <p:pic>
              <p:nvPicPr>
                <p:cNvPr id="41219" name="Ink 41218">
                  <a:extLst>
                    <a:ext uri="{FF2B5EF4-FFF2-40B4-BE49-F238E27FC236}">
                      <a16:creationId xmlns:a16="http://schemas.microsoft.com/office/drawing/2014/main" id="{ECF4657C-9E33-F349-B5EF-5838B3E29E32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6197211" y="2875339"/>
                  <a:ext cx="4680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41221" name="Ink 41220">
                  <a:extLst>
                    <a:ext uri="{FF2B5EF4-FFF2-40B4-BE49-F238E27FC236}">
                      <a16:creationId xmlns:a16="http://schemas.microsoft.com/office/drawing/2014/main" id="{8A8F1779-D2E6-FF40-AAB4-5D673CFB8121}"/>
                    </a:ext>
                  </a:extLst>
                </p14:cNvPr>
                <p14:cNvContentPartPr/>
                <p14:nvPr/>
              </p14:nvContentPartPr>
              <p14:xfrm>
                <a:off x="5132331" y="3214459"/>
                <a:ext cx="106560" cy="159480"/>
              </p14:xfrm>
            </p:contentPart>
          </mc:Choice>
          <mc:Fallback xmlns="">
            <p:pic>
              <p:nvPicPr>
                <p:cNvPr id="41221" name="Ink 41220">
                  <a:extLst>
                    <a:ext uri="{FF2B5EF4-FFF2-40B4-BE49-F238E27FC236}">
                      <a16:creationId xmlns:a16="http://schemas.microsoft.com/office/drawing/2014/main" id="{8A8F1779-D2E6-FF40-AAB4-5D673CFB8121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5116851" y="3199339"/>
                  <a:ext cx="1371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41222" name="Ink 41221">
                  <a:extLst>
                    <a:ext uri="{FF2B5EF4-FFF2-40B4-BE49-F238E27FC236}">
                      <a16:creationId xmlns:a16="http://schemas.microsoft.com/office/drawing/2014/main" id="{87CF5471-E060-E241-9AFF-F3EFA87B9FBE}"/>
                    </a:ext>
                  </a:extLst>
                </p14:cNvPr>
                <p14:cNvContentPartPr/>
                <p14:nvPr/>
              </p14:nvContentPartPr>
              <p14:xfrm>
                <a:off x="5272731" y="3287539"/>
                <a:ext cx="42120" cy="79560"/>
              </p14:xfrm>
            </p:contentPart>
          </mc:Choice>
          <mc:Fallback xmlns="">
            <p:pic>
              <p:nvPicPr>
                <p:cNvPr id="41222" name="Ink 41221">
                  <a:extLst>
                    <a:ext uri="{FF2B5EF4-FFF2-40B4-BE49-F238E27FC236}">
                      <a16:creationId xmlns:a16="http://schemas.microsoft.com/office/drawing/2014/main" id="{87CF5471-E060-E241-9AFF-F3EFA87B9FBE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5257251" y="3272419"/>
                  <a:ext cx="7272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41223" name="Ink 41222">
                  <a:extLst>
                    <a:ext uri="{FF2B5EF4-FFF2-40B4-BE49-F238E27FC236}">
                      <a16:creationId xmlns:a16="http://schemas.microsoft.com/office/drawing/2014/main" id="{8104F9FB-7110-FB48-AC0C-E59E6AB3A87F}"/>
                    </a:ext>
                  </a:extLst>
                </p14:cNvPr>
                <p14:cNvContentPartPr/>
                <p14:nvPr/>
              </p14:nvContentPartPr>
              <p14:xfrm>
                <a:off x="5362731" y="3287539"/>
                <a:ext cx="75240" cy="73800"/>
              </p14:xfrm>
            </p:contentPart>
          </mc:Choice>
          <mc:Fallback xmlns="">
            <p:pic>
              <p:nvPicPr>
                <p:cNvPr id="41223" name="Ink 41222">
                  <a:extLst>
                    <a:ext uri="{FF2B5EF4-FFF2-40B4-BE49-F238E27FC236}">
                      <a16:creationId xmlns:a16="http://schemas.microsoft.com/office/drawing/2014/main" id="{8104F9FB-7110-FB48-AC0C-E59E6AB3A87F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5347611" y="3272059"/>
                  <a:ext cx="1054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41224" name="Ink 41223">
                  <a:extLst>
                    <a:ext uri="{FF2B5EF4-FFF2-40B4-BE49-F238E27FC236}">
                      <a16:creationId xmlns:a16="http://schemas.microsoft.com/office/drawing/2014/main" id="{27E9763E-56C2-3F47-A575-C05C7B044EA0}"/>
                    </a:ext>
                  </a:extLst>
                </p14:cNvPr>
                <p14:cNvContentPartPr/>
                <p14:nvPr/>
              </p14:nvContentPartPr>
              <p14:xfrm>
                <a:off x="5498091" y="3210139"/>
                <a:ext cx="21960" cy="177480"/>
              </p14:xfrm>
            </p:contentPart>
          </mc:Choice>
          <mc:Fallback xmlns="">
            <p:pic>
              <p:nvPicPr>
                <p:cNvPr id="41224" name="Ink 41223">
                  <a:extLst>
                    <a:ext uri="{FF2B5EF4-FFF2-40B4-BE49-F238E27FC236}">
                      <a16:creationId xmlns:a16="http://schemas.microsoft.com/office/drawing/2014/main" id="{27E9763E-56C2-3F47-A575-C05C7B044EA0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5482611" y="3194659"/>
                  <a:ext cx="522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41225" name="Ink 41224">
                  <a:extLst>
                    <a:ext uri="{FF2B5EF4-FFF2-40B4-BE49-F238E27FC236}">
                      <a16:creationId xmlns:a16="http://schemas.microsoft.com/office/drawing/2014/main" id="{1B8AD4F7-E446-C748-A4BC-DB9CA7DF7CD9}"/>
                    </a:ext>
                  </a:extLst>
                </p14:cNvPr>
                <p14:cNvContentPartPr/>
                <p14:nvPr/>
              </p14:nvContentPartPr>
              <p14:xfrm>
                <a:off x="5460651" y="3286819"/>
                <a:ext cx="91080" cy="14400"/>
              </p14:xfrm>
            </p:contentPart>
          </mc:Choice>
          <mc:Fallback xmlns="">
            <p:pic>
              <p:nvPicPr>
                <p:cNvPr id="41225" name="Ink 41224">
                  <a:extLst>
                    <a:ext uri="{FF2B5EF4-FFF2-40B4-BE49-F238E27FC236}">
                      <a16:creationId xmlns:a16="http://schemas.microsoft.com/office/drawing/2014/main" id="{1B8AD4F7-E446-C748-A4BC-DB9CA7DF7CD9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5445171" y="3271699"/>
                  <a:ext cx="12168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41227" name="Ink 41226">
                  <a:extLst>
                    <a:ext uri="{FF2B5EF4-FFF2-40B4-BE49-F238E27FC236}">
                      <a16:creationId xmlns:a16="http://schemas.microsoft.com/office/drawing/2014/main" id="{D32F1120-A4D2-AD47-8445-F29402095CA8}"/>
                    </a:ext>
                  </a:extLst>
                </p14:cNvPr>
                <p14:cNvContentPartPr/>
                <p14:nvPr/>
              </p14:nvContentPartPr>
              <p14:xfrm>
                <a:off x="5688531" y="3292579"/>
                <a:ext cx="20880" cy="79200"/>
              </p14:xfrm>
            </p:contentPart>
          </mc:Choice>
          <mc:Fallback xmlns="">
            <p:pic>
              <p:nvPicPr>
                <p:cNvPr id="41227" name="Ink 41226">
                  <a:extLst>
                    <a:ext uri="{FF2B5EF4-FFF2-40B4-BE49-F238E27FC236}">
                      <a16:creationId xmlns:a16="http://schemas.microsoft.com/office/drawing/2014/main" id="{D32F1120-A4D2-AD47-8445-F29402095CA8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5673411" y="3277459"/>
                  <a:ext cx="514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41228" name="Ink 41227">
                  <a:extLst>
                    <a:ext uri="{FF2B5EF4-FFF2-40B4-BE49-F238E27FC236}">
                      <a16:creationId xmlns:a16="http://schemas.microsoft.com/office/drawing/2014/main" id="{AE1F18D7-FE53-0D4B-AF95-4BEE8414FB78}"/>
                    </a:ext>
                  </a:extLst>
                </p14:cNvPr>
                <p14:cNvContentPartPr/>
                <p14:nvPr/>
              </p14:nvContentPartPr>
              <p14:xfrm>
                <a:off x="5704011" y="3211939"/>
                <a:ext cx="11160" cy="12960"/>
              </p14:xfrm>
            </p:contentPart>
          </mc:Choice>
          <mc:Fallback xmlns="">
            <p:pic>
              <p:nvPicPr>
                <p:cNvPr id="41228" name="Ink 41227">
                  <a:extLst>
                    <a:ext uri="{FF2B5EF4-FFF2-40B4-BE49-F238E27FC236}">
                      <a16:creationId xmlns:a16="http://schemas.microsoft.com/office/drawing/2014/main" id="{AE1F18D7-FE53-0D4B-AF95-4BEE8414FB78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5688891" y="3196819"/>
                  <a:ext cx="417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41229" name="Ink 41228">
                  <a:extLst>
                    <a:ext uri="{FF2B5EF4-FFF2-40B4-BE49-F238E27FC236}">
                      <a16:creationId xmlns:a16="http://schemas.microsoft.com/office/drawing/2014/main" id="{E57CBCA2-1CA4-1540-BDD7-9B664D78060F}"/>
                    </a:ext>
                  </a:extLst>
                </p14:cNvPr>
                <p14:cNvContentPartPr/>
                <p14:nvPr/>
              </p14:nvContentPartPr>
              <p14:xfrm>
                <a:off x="5769891" y="3277459"/>
                <a:ext cx="91440" cy="83880"/>
              </p14:xfrm>
            </p:contentPart>
          </mc:Choice>
          <mc:Fallback xmlns="">
            <p:pic>
              <p:nvPicPr>
                <p:cNvPr id="41229" name="Ink 41228">
                  <a:extLst>
                    <a:ext uri="{FF2B5EF4-FFF2-40B4-BE49-F238E27FC236}">
                      <a16:creationId xmlns:a16="http://schemas.microsoft.com/office/drawing/2014/main" id="{E57CBCA2-1CA4-1540-BDD7-9B664D78060F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5754771" y="3261979"/>
                  <a:ext cx="12168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41231" name="Ink 41230">
                  <a:extLst>
                    <a:ext uri="{FF2B5EF4-FFF2-40B4-BE49-F238E27FC236}">
                      <a16:creationId xmlns:a16="http://schemas.microsoft.com/office/drawing/2014/main" id="{6218E82F-E4F5-DC4E-83A9-F49196B35F13}"/>
                    </a:ext>
                  </a:extLst>
                </p14:cNvPr>
                <p14:cNvContentPartPr/>
                <p14:nvPr/>
              </p14:nvContentPartPr>
              <p14:xfrm>
                <a:off x="5983731" y="3286819"/>
                <a:ext cx="65880" cy="84960"/>
              </p14:xfrm>
            </p:contentPart>
          </mc:Choice>
          <mc:Fallback xmlns="">
            <p:pic>
              <p:nvPicPr>
                <p:cNvPr id="41231" name="Ink 41230">
                  <a:extLst>
                    <a:ext uri="{FF2B5EF4-FFF2-40B4-BE49-F238E27FC236}">
                      <a16:creationId xmlns:a16="http://schemas.microsoft.com/office/drawing/2014/main" id="{6218E82F-E4F5-DC4E-83A9-F49196B35F13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5968611" y="3271339"/>
                  <a:ext cx="961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41232" name="Ink 41231">
                  <a:extLst>
                    <a:ext uri="{FF2B5EF4-FFF2-40B4-BE49-F238E27FC236}">
                      <a16:creationId xmlns:a16="http://schemas.microsoft.com/office/drawing/2014/main" id="{B0086881-3F3C-F649-9419-8B0194943830}"/>
                    </a:ext>
                  </a:extLst>
                </p14:cNvPr>
                <p14:cNvContentPartPr/>
                <p14:nvPr/>
              </p14:nvContentPartPr>
              <p14:xfrm>
                <a:off x="6097491" y="3242539"/>
                <a:ext cx="82440" cy="125280"/>
              </p14:xfrm>
            </p:contentPart>
          </mc:Choice>
          <mc:Fallback xmlns="">
            <p:pic>
              <p:nvPicPr>
                <p:cNvPr id="41232" name="Ink 41231">
                  <a:extLst>
                    <a:ext uri="{FF2B5EF4-FFF2-40B4-BE49-F238E27FC236}">
                      <a16:creationId xmlns:a16="http://schemas.microsoft.com/office/drawing/2014/main" id="{B0086881-3F3C-F649-9419-8B0194943830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6082011" y="3227419"/>
                  <a:ext cx="1130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41234" name="Ink 41233">
                  <a:extLst>
                    <a:ext uri="{FF2B5EF4-FFF2-40B4-BE49-F238E27FC236}">
                      <a16:creationId xmlns:a16="http://schemas.microsoft.com/office/drawing/2014/main" id="{DF176487-86FD-7B4C-A0E7-E9E157B56F15}"/>
                    </a:ext>
                  </a:extLst>
                </p14:cNvPr>
                <p14:cNvContentPartPr/>
                <p14:nvPr/>
              </p14:nvContentPartPr>
              <p14:xfrm>
                <a:off x="5464971" y="3479779"/>
                <a:ext cx="68400" cy="84240"/>
              </p14:xfrm>
            </p:contentPart>
          </mc:Choice>
          <mc:Fallback xmlns="">
            <p:pic>
              <p:nvPicPr>
                <p:cNvPr id="41234" name="Ink 41233">
                  <a:extLst>
                    <a:ext uri="{FF2B5EF4-FFF2-40B4-BE49-F238E27FC236}">
                      <a16:creationId xmlns:a16="http://schemas.microsoft.com/office/drawing/2014/main" id="{DF176487-86FD-7B4C-A0E7-E9E157B56F15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5449491" y="3464659"/>
                  <a:ext cx="9900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41235" name="Ink 41234">
                  <a:extLst>
                    <a:ext uri="{FF2B5EF4-FFF2-40B4-BE49-F238E27FC236}">
                      <a16:creationId xmlns:a16="http://schemas.microsoft.com/office/drawing/2014/main" id="{E687D295-2190-E54C-8A1B-D54A0EB2CBD1}"/>
                    </a:ext>
                  </a:extLst>
                </p14:cNvPr>
                <p14:cNvContentPartPr/>
                <p14:nvPr/>
              </p14:nvContentPartPr>
              <p14:xfrm>
                <a:off x="5614011" y="3480499"/>
                <a:ext cx="60480" cy="86040"/>
              </p14:xfrm>
            </p:contentPart>
          </mc:Choice>
          <mc:Fallback xmlns="">
            <p:pic>
              <p:nvPicPr>
                <p:cNvPr id="41235" name="Ink 41234">
                  <a:extLst>
                    <a:ext uri="{FF2B5EF4-FFF2-40B4-BE49-F238E27FC236}">
                      <a16:creationId xmlns:a16="http://schemas.microsoft.com/office/drawing/2014/main" id="{E687D295-2190-E54C-8A1B-D54A0EB2CBD1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5598891" y="3465379"/>
                  <a:ext cx="910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41236" name="Ink 41235">
                  <a:extLst>
                    <a:ext uri="{FF2B5EF4-FFF2-40B4-BE49-F238E27FC236}">
                      <a16:creationId xmlns:a16="http://schemas.microsoft.com/office/drawing/2014/main" id="{046B3E84-589A-4245-AB1B-1FC12492C1F2}"/>
                    </a:ext>
                  </a:extLst>
                </p14:cNvPr>
                <p14:cNvContentPartPr/>
                <p14:nvPr/>
              </p14:nvContentPartPr>
              <p14:xfrm>
                <a:off x="5750811" y="3444139"/>
                <a:ext cx="7560" cy="130320"/>
              </p14:xfrm>
            </p:contentPart>
          </mc:Choice>
          <mc:Fallback xmlns="">
            <p:pic>
              <p:nvPicPr>
                <p:cNvPr id="41236" name="Ink 41235">
                  <a:extLst>
                    <a:ext uri="{FF2B5EF4-FFF2-40B4-BE49-F238E27FC236}">
                      <a16:creationId xmlns:a16="http://schemas.microsoft.com/office/drawing/2014/main" id="{046B3E84-589A-4245-AB1B-1FC12492C1F2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5735691" y="3429019"/>
                  <a:ext cx="378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1">
              <p14:nvContentPartPr>
                <p14:cNvPr id="41237" name="Ink 41236">
                  <a:extLst>
                    <a:ext uri="{FF2B5EF4-FFF2-40B4-BE49-F238E27FC236}">
                      <a16:creationId xmlns:a16="http://schemas.microsoft.com/office/drawing/2014/main" id="{ECD4C42D-9DBC-2042-BE99-092DC2F488E3}"/>
                    </a:ext>
                  </a:extLst>
                </p14:cNvPr>
                <p14:cNvContentPartPr/>
                <p14:nvPr/>
              </p14:nvContentPartPr>
              <p14:xfrm>
                <a:off x="5716971" y="3502099"/>
                <a:ext cx="77760" cy="3960"/>
              </p14:xfrm>
            </p:contentPart>
          </mc:Choice>
          <mc:Fallback xmlns="">
            <p:pic>
              <p:nvPicPr>
                <p:cNvPr id="41237" name="Ink 41236">
                  <a:extLst>
                    <a:ext uri="{FF2B5EF4-FFF2-40B4-BE49-F238E27FC236}">
                      <a16:creationId xmlns:a16="http://schemas.microsoft.com/office/drawing/2014/main" id="{ECD4C42D-9DBC-2042-BE99-092DC2F488E3}"/>
                    </a:ext>
                  </a:extLst>
                </p:cNvPr>
                <p:cNvPicPr/>
                <p:nvPr/>
              </p:nvPicPr>
              <p:blipFill>
                <a:blip r:embed="rId622"/>
                <a:stretch>
                  <a:fillRect/>
                </a:stretch>
              </p:blipFill>
              <p:spPr>
                <a:xfrm>
                  <a:off x="5701491" y="3486619"/>
                  <a:ext cx="108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3">
              <p14:nvContentPartPr>
                <p14:cNvPr id="41240" name="Ink 41239">
                  <a:extLst>
                    <a:ext uri="{FF2B5EF4-FFF2-40B4-BE49-F238E27FC236}">
                      <a16:creationId xmlns:a16="http://schemas.microsoft.com/office/drawing/2014/main" id="{E7CE1970-2E0C-B540-8478-80F34BE14AE7}"/>
                    </a:ext>
                  </a:extLst>
                </p14:cNvPr>
                <p14:cNvContentPartPr/>
                <p14:nvPr/>
              </p14:nvContentPartPr>
              <p14:xfrm>
                <a:off x="6159411" y="2810539"/>
                <a:ext cx="189000" cy="797760"/>
              </p14:xfrm>
            </p:contentPart>
          </mc:Choice>
          <mc:Fallback xmlns="">
            <p:pic>
              <p:nvPicPr>
                <p:cNvPr id="41240" name="Ink 41239">
                  <a:extLst>
                    <a:ext uri="{FF2B5EF4-FFF2-40B4-BE49-F238E27FC236}">
                      <a16:creationId xmlns:a16="http://schemas.microsoft.com/office/drawing/2014/main" id="{E7CE1970-2E0C-B540-8478-80F34BE14AE7}"/>
                    </a:ext>
                  </a:extLst>
                </p:cNvPr>
                <p:cNvPicPr/>
                <p:nvPr/>
              </p:nvPicPr>
              <p:blipFill>
                <a:blip r:embed="rId624"/>
                <a:stretch>
                  <a:fillRect/>
                </a:stretch>
              </p:blipFill>
              <p:spPr>
                <a:xfrm>
                  <a:off x="6143931" y="2795059"/>
                  <a:ext cx="219600" cy="828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1CE8CAC-664A-1E47-691E-696807CFFDB5}"/>
              </a:ext>
            </a:extLst>
          </p:cNvPr>
          <p:cNvSpPr txBox="1"/>
          <p:nvPr/>
        </p:nvSpPr>
        <p:spPr>
          <a:xfrm>
            <a:off x="597159" y="954019"/>
            <a:ext cx="4441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an adiabatic process,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B6C967-B3FB-34DD-00B8-ADD6A6871C52}"/>
                  </a:ext>
                </a:extLst>
              </p:cNvPr>
              <p:cNvSpPr txBox="1"/>
              <p:nvPr/>
            </p:nvSpPr>
            <p:spPr>
              <a:xfrm>
                <a:off x="696726" y="1451719"/>
                <a:ext cx="3162724" cy="5280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dirty="0" smtClean="0"/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i="1" dirty="0" smtClean="0"/>
                            <m:t>P</m:t>
                          </m:r>
                          <m:r>
                            <m:rPr>
                              <m:nor/>
                            </m:rPr>
                            <a:rPr lang="en-US" b="0" i="0" dirty="0" smtClean="0"/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𝑐𝑜𝑛𝑠𝑡𝑎𝑛𝑡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𝑤ℎ𝑒𝑟𝑒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B6C967-B3FB-34DD-00B8-ADD6A6871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26" y="1451719"/>
                <a:ext cx="3162724" cy="528093"/>
              </a:xfrm>
              <a:prstGeom prst="rect">
                <a:avLst/>
              </a:prstGeom>
              <a:blipFill>
                <a:blip r:embed="rId6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CE92DE7-3A9A-C3E7-DC86-D7AC8EB78B2D}"/>
              </a:ext>
            </a:extLst>
          </p:cNvPr>
          <p:cNvSpPr txBox="1"/>
          <p:nvPr/>
        </p:nvSpPr>
        <p:spPr>
          <a:xfrm>
            <a:off x="597159" y="2605275"/>
            <a:ext cx="4441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Show that: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3AC8EA-E816-EAB5-8B48-644DA529F97F}"/>
                  </a:ext>
                </a:extLst>
              </p:cNvPr>
              <p:cNvSpPr txBox="1"/>
              <p:nvPr/>
            </p:nvSpPr>
            <p:spPr>
              <a:xfrm>
                <a:off x="1629787" y="3169966"/>
                <a:ext cx="2125069" cy="6882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1000 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𝑚𝑏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2/7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3AC8EA-E816-EAB5-8B48-644DA529F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787" y="3169966"/>
                <a:ext cx="2125069" cy="688202"/>
              </a:xfrm>
              <a:prstGeom prst="rect">
                <a:avLst/>
              </a:prstGeom>
              <a:blipFill>
                <a:blip r:embed="rId6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2ADBCDE3-1780-F7D0-9313-B7A25DE1036D}"/>
              </a:ext>
            </a:extLst>
          </p:cNvPr>
          <p:cNvSpPr txBox="1"/>
          <p:nvPr/>
        </p:nvSpPr>
        <p:spPr>
          <a:xfrm>
            <a:off x="597159" y="4205927"/>
            <a:ext cx="7186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  </a:t>
            </a:r>
            <a:r>
              <a:rPr lang="en-US" i="1" dirty="0">
                <a:latin typeface="Symbol" panose="05050102010706020507" pitchFamily="18" charset="2"/>
              </a:rPr>
              <a:t>q</a:t>
            </a:r>
            <a:r>
              <a:rPr lang="en-US" dirty="0"/>
              <a:t>  is the temperature of the gas when its pressure is 1000 mb.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42A702-9B7B-6139-D586-BD2C479756EE}"/>
              </a:ext>
            </a:extLst>
          </p:cNvPr>
          <p:cNvSpPr txBox="1"/>
          <p:nvPr/>
        </p:nvSpPr>
        <p:spPr>
          <a:xfrm>
            <a:off x="466531" y="331438"/>
            <a:ext cx="9370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Derive an expression and evaluate the temperature of the air coming out of a 10 speed bicycle tire. Describe all assumptions.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BA5467-8C02-9D00-5AD1-1B9EAB051F44}"/>
                  </a:ext>
                </a:extLst>
              </p:cNvPr>
              <p:cNvSpPr txBox="1"/>
              <p:nvPr/>
            </p:nvSpPr>
            <p:spPr>
              <a:xfrm>
                <a:off x="874831" y="2219660"/>
                <a:ext cx="6097554" cy="4342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800"/>
                  </a:spcBef>
                  <a:spcAft>
                    <a:spcPts val="400"/>
                  </a:spcAft>
                  <a:buNone/>
                </a:pPr>
                <a:r>
                  <a:rPr lang="en-US" sz="1400" b="1" dirty="0">
                    <a:solidFill>
                      <a:srgbClr val="0F4761"/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Evaluation</a:t>
                </a:r>
              </a:p>
              <a:p>
                <a:pPr marL="0" marR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standard 10-speed (road bicycle) tire operates at high pressure. Let’s evaluate this using typical values.</a:t>
                </a:r>
              </a:p>
              <a:p>
                <a:pPr marL="342900" marR="0" lvl="0" indent="-342900">
                  <a:spcBef>
                    <a:spcPts val="180"/>
                  </a:spcBef>
                  <a:spcAft>
                    <a:spcPts val="18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(Initial Temperature):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Standard room temperature,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en-US" sz="1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=</m:t>
                    </m:r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293.15</m:t>
                    </m:r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20</m:t>
                        </m:r>
                      </m:e>
                      <m:sup>
                        <m:r>
                          <a:rPr lang="en-US" sz="1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).</a:t>
                </a:r>
              </a:p>
              <a:p>
                <a:pPr marL="342900" marR="0" lvl="0" indent="-342900">
                  <a:spcBef>
                    <a:spcPts val="180"/>
                  </a:spcBef>
                  <a:spcAft>
                    <a:spcPts val="18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(Initial Absolute Pressure):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A typical road bike tire is inflated to a gauge pressure of </a:t>
                </a:r>
                <a14:m>
                  <m:oMath xmlns:m="http://schemas.openxmlformats.org/officeDocument/2006/math"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100</m:t>
                    </m:r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. Assuming standard sea-level atmospheric pressure of </a:t>
                </a:r>
                <a14:m>
                  <m:oMath xmlns:m="http://schemas.openxmlformats.org/officeDocument/2006/math"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14.7</m:t>
                    </m:r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, the absolute pressure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en-US" sz="1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=</m:t>
                    </m:r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114.7</m:t>
                    </m:r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. </a:t>
                </a:r>
                <a:r>
                  <a:rPr lang="en-US" sz="1200" i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(Note: If evaluating for Reno’s elevation,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𝑎𝑡𝑚</m:t>
                        </m:r>
                      </m:sub>
                    </m:sSub>
                  </m:oMath>
                </a14:m>
                <a:r>
                  <a:rPr lang="en-US" sz="1200" i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is closer to </a:t>
                </a:r>
                <a14:m>
                  <m:oMath xmlns:m="http://schemas.openxmlformats.org/officeDocument/2006/math"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12.5</m:t>
                    </m:r>
                  </m:oMath>
                </a14:m>
                <a:r>
                  <a:rPr lang="en-US" sz="1200" i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, yielding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en-US" sz="1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=</m:t>
                    </m:r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112.5</m:t>
                    </m:r>
                  </m:oMath>
                </a14:m>
                <a:r>
                  <a:rPr lang="en-US" sz="1200" i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, but the ratio shift is minor).</a:t>
                </a:r>
                <a:endParaRPr lang="en-US" sz="1200" dirty="0"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Symbol" panose="05050102010706020507" pitchFamily="18" charset="2"/>
                </a:endParaRPr>
              </a:p>
              <a:p>
                <a:pPr marL="342900" marR="0" lvl="0" indent="-342900">
                  <a:spcBef>
                    <a:spcPts val="180"/>
                  </a:spcBef>
                  <a:spcAft>
                    <a:spcPts val="18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(Final Absolute Pressure):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Atmospheric pressure,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n-US" sz="1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=</m:t>
                    </m:r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14.7</m:t>
                    </m:r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.</a:t>
                </a:r>
              </a:p>
              <a:p>
                <a:pPr marL="342900" marR="0" lvl="0" indent="-342900">
                  <a:spcBef>
                    <a:spcPts val="180"/>
                  </a:spcBef>
                  <a:spcAft>
                    <a:spcPts val="180"/>
                  </a:spcAft>
                  <a:buFont typeface="Symbol" panose="05050102010706020507" pitchFamily="18" charset="2"/>
                  <a:buChar char=""/>
                </a:pPr>
                <a:r>
                  <a:rPr lang="en-US" sz="12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Constants: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For dry air, $</a:t>
                </a:r>
                <a:r>
                  <a:rPr lang="en-US" sz="1200" dirty="0" err="1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R_d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= 287.05\text{ J/(kg\</a:t>
                </a:r>
                <a:r>
                  <a:rPr lang="en-US" sz="1200" dirty="0" err="1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cdot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K)}$ and $</a:t>
                </a:r>
                <a:r>
                  <a:rPr lang="en-US" sz="1200" dirty="0" err="1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c_p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\</a:t>
                </a:r>
                <a:r>
                  <a:rPr lang="en-US" sz="1200" dirty="0" err="1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approx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1004\text{ J/(kg\</a:t>
                </a:r>
                <a:r>
                  <a:rPr lang="en-US" sz="1200" dirty="0" err="1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cdot</a:t>
                </a: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 K)}$, 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Symbol" panose="05050102010706020507" pitchFamily="18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Symbol" panose="05050102010706020507" pitchFamily="18" charset="2"/>
                              </a:rPr>
                              <m:t>𝑅</m:t>
                            </m:r>
                          </m:e>
                          <m:sub>
                            <m:r>
                              <a:rPr lang="en-US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Symbol" panose="05050102010706020507" pitchFamily="18" charset="2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Symbol" panose="05050102010706020507" pitchFamily="18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2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Symbol" panose="05050102010706020507" pitchFamily="18" charset="2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1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≈</m:t>
                    </m:r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Symbol" panose="05050102010706020507" pitchFamily="18" charset="2"/>
                      </a:rPr>
                      <m:t>0.286</m:t>
                    </m:r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Symbol" panose="05050102010706020507" pitchFamily="18" charset="2"/>
                  </a:rPr>
                  <a:t>.</a:t>
                </a:r>
              </a:p>
              <a:p>
                <a:pPr marL="0" marR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Plugging these into our derived expression:</a:t>
                </a:r>
              </a:p>
              <a:p>
                <a:pPr marL="0" marR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293.15</m:t>
                      </m:r>
                      <m:sSup>
                        <m:sSupPr>
                          <m:ctrlP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14.7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114.7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0.286</m:t>
                          </m:r>
                        </m:sup>
                      </m:sSup>
                    </m:oMath>
                  </m:oMathPara>
                </a14:m>
                <a:endParaRPr lang="en-US" sz="1200" dirty="0"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293.15</m:t>
                      </m:r>
                      <m:r>
                        <a:rPr lang="en-US" sz="1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×(</m:t>
                      </m:r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0.128</m:t>
                      </m:r>
                      <m:sSup>
                        <m:sSupPr>
                          <m:ctrlPr>
                            <a:rPr lang="en-US" sz="1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2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0.286</m:t>
                          </m:r>
                        </m:sup>
                      </m:sSup>
                      <m:r>
                        <a:rPr lang="en-US" sz="1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293.15</m:t>
                      </m:r>
                      <m:r>
                        <a:rPr lang="en-US" sz="1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0.551</m:t>
                      </m:r>
                      <m:r>
                        <a:rPr lang="en-US" sz="12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161.5</m:t>
                      </m:r>
                      <m:r>
                        <a:rPr lang="en-US" sz="12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12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r>
                        <a:rPr lang="en-US" sz="12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sz="1200" dirty="0"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Converting back to Celsius, the theoretical temperature is </a:t>
                </a:r>
                <a14:m>
                  <m:oMath xmlns:m="http://schemas.openxmlformats.org/officeDocument/2006/math">
                    <m:r>
                      <a:rPr lang="en-US" sz="12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111.6</m:t>
                        </m:r>
                      </m:e>
                      <m:sup>
                        <m:r>
                          <a:rPr lang="en-US" sz="12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2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BA5467-8C02-9D00-5AD1-1B9EAB051F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831" y="2219660"/>
                <a:ext cx="6097554" cy="4342984"/>
              </a:xfrm>
              <a:prstGeom prst="rect">
                <a:avLst/>
              </a:prstGeom>
              <a:blipFill>
                <a:blip r:embed="rId2"/>
                <a:stretch>
                  <a:fillRect l="-300" t="-281" b="-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21166F1-1566-173E-20D3-14665E4D2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790" y="974760"/>
            <a:ext cx="2943636" cy="154326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CF141C2-B8C4-033A-4634-55E0C74AA922}"/>
              </a:ext>
            </a:extLst>
          </p:cNvPr>
          <p:cNvSpPr/>
          <p:nvPr/>
        </p:nvSpPr>
        <p:spPr bwMode="auto">
          <a:xfrm>
            <a:off x="783771" y="6148873"/>
            <a:ext cx="4777274" cy="51318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5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0EB565-BA94-C465-5B5F-86A68CCB449C}"/>
                  </a:ext>
                </a:extLst>
              </p:cNvPr>
              <p:cNvSpPr txBox="1"/>
              <p:nvPr/>
            </p:nvSpPr>
            <p:spPr>
              <a:xfrm>
                <a:off x="429208" y="1209974"/>
                <a:ext cx="11187404" cy="31085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:r>
                  <a:rPr lang="en-US" sz="28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Real-World Caveat:</a:t>
                </a:r>
                <a:r>
                  <a:rPr lang="en-US" sz="28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While this isentropic calculation shows extreme cooling (enough to </a:t>
                </a:r>
                <a:r>
                  <a:rPr lang="en-US" sz="28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easily</a:t>
                </a:r>
                <a:r>
                  <a:rPr lang="en-US" sz="28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condense</a:t>
                </a:r>
                <a:r>
                  <a:rPr lang="en-US" sz="28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en-US" sz="2800" b="1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freeze</a:t>
                </a:r>
                <a:r>
                  <a:rPr lang="en-US" sz="28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water vapor, causing the visible vapor trail when a tire blows out), the air escaping a real bicycle tire will not actually reach </a:t>
                </a:r>
                <a14:m>
                  <m:oMath xmlns:m="http://schemas.openxmlformats.org/officeDocument/2006/math">
                    <m:r>
                      <a:rPr lang="en-US" sz="2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111</m:t>
                        </m:r>
                      </m:e>
                      <m:sup>
                        <m:r>
                          <a:rPr lang="en-US" sz="28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28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C. The passage through the narrow valve stem induces significant irreversible turbulent friction, and the brass valve acts as a highly effective heat exchanger, rapidly transferring ambient heat into the expanding air.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0EB565-BA94-C465-5B5F-86A68CCB4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08" y="1209974"/>
                <a:ext cx="11187404" cy="3108543"/>
              </a:xfrm>
              <a:prstGeom prst="rect">
                <a:avLst/>
              </a:prstGeom>
              <a:blipFill>
                <a:blip r:embed="rId2"/>
                <a:stretch>
                  <a:fillRect l="-1089" t="-1961" r="-926" b="-4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7076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5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424</Words>
  <Application>Microsoft Office PowerPoint</Application>
  <PresentationFormat>Widescreen</PresentationFormat>
  <Paragraphs>32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Cambria Math</vt:lpstr>
      <vt:lpstr>Symbol</vt:lpstr>
      <vt:lpstr>Office Theme</vt:lpstr>
      <vt:lpstr>Custom Design</vt:lpstr>
      <vt:lpstr>Blank Presentation</vt:lpstr>
      <vt:lpstr>1_Blank Presentation</vt:lpstr>
      <vt:lpstr>Quiz ATMS 401/601</vt:lpstr>
      <vt:lpstr>Equation of State for an Ideal Gas: Air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 P Arnott</dc:creator>
  <cp:lastModifiedBy>W P Arnott</cp:lastModifiedBy>
  <cp:revision>2</cp:revision>
  <dcterms:created xsi:type="dcterms:W3CDTF">2026-10-12T21:21:34Z</dcterms:created>
  <dcterms:modified xsi:type="dcterms:W3CDTF">2026-10-12T21:53:56Z</dcterms:modified>
</cp:coreProperties>
</file>